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4.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handoutMasterIdLst>
    <p:handoutMasterId r:id="rId30"/>
  </p:handoutMasterIdLst>
  <p:sldIdLst>
    <p:sldId id="1326" r:id="rId2"/>
    <p:sldId id="835" r:id="rId3"/>
    <p:sldId id="1754" r:id="rId4"/>
    <p:sldId id="1781" r:id="rId5"/>
    <p:sldId id="1760" r:id="rId6"/>
    <p:sldId id="1805" r:id="rId7"/>
    <p:sldId id="1804" r:id="rId8"/>
    <p:sldId id="1806" r:id="rId9"/>
    <p:sldId id="1807" r:id="rId10"/>
    <p:sldId id="1809" r:id="rId11"/>
    <p:sldId id="1835" r:id="rId12"/>
    <p:sldId id="1808" r:id="rId13"/>
    <p:sldId id="1812" r:id="rId14"/>
    <p:sldId id="1818" r:id="rId15"/>
    <p:sldId id="1827" r:id="rId16"/>
    <p:sldId id="1815" r:id="rId17"/>
    <p:sldId id="1816" r:id="rId18"/>
    <p:sldId id="1817" r:id="rId19"/>
    <p:sldId id="1782" r:id="rId20"/>
    <p:sldId id="1819" r:id="rId21"/>
    <p:sldId id="1836" r:id="rId22"/>
    <p:sldId id="1837" r:id="rId23"/>
    <p:sldId id="1838" r:id="rId24"/>
    <p:sldId id="1850" r:id="rId25"/>
    <p:sldId id="1839" r:id="rId26"/>
    <p:sldId id="1853" r:id="rId27"/>
    <p:sldId id="1713" r:id="rId28"/>
  </p:sldIdLst>
  <p:sldSz cx="9144000" cy="6858000" type="screen4x3"/>
  <p:notesSz cx="10234613" cy="7104063"/>
  <p:defaultTextStyle>
    <a:defPPr>
      <a:defRPr lang="zh-CN"/>
    </a:defPPr>
    <a:lvl1pPr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89">
          <p15:clr>
            <a:srgbClr val="A4A3A4"/>
          </p15:clr>
        </p15:guide>
        <p15:guide id="2" pos="2904">
          <p15:clr>
            <a:srgbClr val="A4A3A4"/>
          </p15:clr>
        </p15:guide>
      </p15:sldGuideLst>
    </p:ext>
    <p:ext uri="{2D200454-40CA-4A62-9FC3-DE9A4176ACB9}">
      <p15:notesGuideLst xmlns:p15="http://schemas.microsoft.com/office/powerpoint/2012/main">
        <p15:guide id="1" orient="horz" pos="2268">
          <p15:clr>
            <a:srgbClr val="A4A3A4"/>
          </p15:clr>
        </p15:guide>
        <p15:guide id="2" pos="324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0000FF"/>
    <a:srgbClr val="FFF7F7"/>
    <a:srgbClr val="CCECFF"/>
    <a:srgbClr val="FFCCFF"/>
    <a:srgbClr val="B6DF89"/>
    <a:srgbClr val="FFDDDD"/>
    <a:srgbClr val="D2FE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2" autoAdjust="0"/>
    <p:restoredTop sz="94424" autoAdjust="0"/>
  </p:normalViewPr>
  <p:slideViewPr>
    <p:cSldViewPr>
      <p:cViewPr varScale="1">
        <p:scale>
          <a:sx n="86" d="100"/>
          <a:sy n="86" d="100"/>
        </p:scale>
        <p:origin x="1248" y="48"/>
      </p:cViewPr>
      <p:guideLst>
        <p:guide orient="horz" pos="2189"/>
        <p:guide pos="2904"/>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60" d="100"/>
        <a:sy n="60" d="100"/>
      </p:scale>
      <p:origin x="0" y="0"/>
    </p:cViewPr>
  </p:sorterViewPr>
  <p:notesViewPr>
    <p:cSldViewPr>
      <p:cViewPr>
        <p:scale>
          <a:sx n="100" d="100"/>
          <a:sy n="100" d="100"/>
        </p:scale>
        <p:origin x="2586" y="-228"/>
      </p:cViewPr>
      <p:guideLst>
        <p:guide orient="horz" pos="2268"/>
        <p:guide pos="3249"/>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image" Target="../media/image2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9970" name="Rectangle 2"/>
          <p:cNvSpPr>
            <a:spLocks noGrp="1" noChangeArrowheads="1"/>
          </p:cNvSpPr>
          <p:nvPr>
            <p:ph type="hdr" sz="quarter"/>
          </p:nvPr>
        </p:nvSpPr>
        <p:spPr bwMode="auto">
          <a:xfrm>
            <a:off x="5" y="2"/>
            <a:ext cx="4436039" cy="355033"/>
          </a:xfrm>
          <a:prstGeom prst="rect">
            <a:avLst/>
          </a:prstGeom>
          <a:noFill/>
          <a:ln w="9525">
            <a:noFill/>
            <a:miter lim="800000"/>
          </a:ln>
          <a:effectLst/>
        </p:spPr>
        <p:txBody>
          <a:bodyPr vert="horz" wrap="square" lIns="99030" tIns="49514" rIns="99030" bIns="49514" numCol="1" anchor="t" anchorCtr="0" compatLnSpc="1"/>
          <a:lstStyle>
            <a:lvl1pPr defTabSz="989965" eaLnBrk="1" hangingPunct="1">
              <a:defRPr sz="1300">
                <a:ea typeface="宋体" panose="02010600030101010101" pitchFamily="2" charset="-122"/>
              </a:defRPr>
            </a:lvl1pPr>
          </a:lstStyle>
          <a:p>
            <a:pPr>
              <a:defRPr/>
            </a:pPr>
            <a:endParaRPr lang="zh-CN" altLang="en-US"/>
          </a:p>
        </p:txBody>
      </p:sp>
      <p:sp>
        <p:nvSpPr>
          <p:cNvPr id="339971" name="Rectangle 3"/>
          <p:cNvSpPr>
            <a:spLocks noGrp="1" noChangeArrowheads="1"/>
          </p:cNvSpPr>
          <p:nvPr>
            <p:ph type="dt" sz="quarter" idx="1"/>
          </p:nvPr>
        </p:nvSpPr>
        <p:spPr bwMode="auto">
          <a:xfrm>
            <a:off x="5798576" y="2"/>
            <a:ext cx="4436039" cy="355033"/>
          </a:xfrm>
          <a:prstGeom prst="rect">
            <a:avLst/>
          </a:prstGeom>
          <a:noFill/>
          <a:ln w="9525">
            <a:noFill/>
            <a:miter lim="800000"/>
          </a:ln>
          <a:effectLst/>
        </p:spPr>
        <p:txBody>
          <a:bodyPr vert="horz" wrap="square" lIns="99030" tIns="49514" rIns="99030" bIns="49514" numCol="1" anchor="t" anchorCtr="0" compatLnSpc="1"/>
          <a:lstStyle>
            <a:lvl1pPr algn="r" defTabSz="989965" eaLnBrk="1" hangingPunct="1">
              <a:defRPr sz="1300">
                <a:ea typeface="宋体" panose="02010600030101010101" pitchFamily="2" charset="-122"/>
              </a:defRPr>
            </a:lvl1pPr>
          </a:lstStyle>
          <a:p>
            <a:pPr>
              <a:defRPr/>
            </a:pPr>
            <a:fld id="{708D9053-38FC-4380-A110-2F86FA711A9A}" type="datetime1">
              <a:rPr lang="en-US" altLang="zh-CN"/>
              <a:t>9/28/2020</a:t>
            </a:fld>
            <a:endParaRPr lang="en-US" altLang="zh-CN"/>
          </a:p>
        </p:txBody>
      </p:sp>
      <p:sp>
        <p:nvSpPr>
          <p:cNvPr id="339972" name="Rectangle 4"/>
          <p:cNvSpPr>
            <a:spLocks noGrp="1" noChangeArrowheads="1"/>
          </p:cNvSpPr>
          <p:nvPr>
            <p:ph type="ftr" sz="quarter" idx="2"/>
          </p:nvPr>
        </p:nvSpPr>
        <p:spPr bwMode="auto">
          <a:xfrm>
            <a:off x="5" y="6749033"/>
            <a:ext cx="4436039" cy="355033"/>
          </a:xfrm>
          <a:prstGeom prst="rect">
            <a:avLst/>
          </a:prstGeom>
          <a:noFill/>
          <a:ln w="9525">
            <a:noFill/>
            <a:miter lim="800000"/>
          </a:ln>
          <a:effectLst/>
        </p:spPr>
        <p:txBody>
          <a:bodyPr vert="horz" wrap="square" lIns="99030" tIns="49514" rIns="99030" bIns="49514" numCol="1" anchor="b" anchorCtr="0" compatLnSpc="1"/>
          <a:lstStyle>
            <a:lvl1pPr defTabSz="989965" eaLnBrk="1" hangingPunct="1">
              <a:defRPr sz="1300">
                <a:ea typeface="宋体" panose="02010600030101010101" pitchFamily="2" charset="-122"/>
              </a:defRPr>
            </a:lvl1pPr>
          </a:lstStyle>
          <a:p>
            <a:pPr>
              <a:defRPr/>
            </a:pPr>
            <a:endParaRPr lang="en-US" altLang="zh-CN"/>
          </a:p>
        </p:txBody>
      </p:sp>
      <p:sp>
        <p:nvSpPr>
          <p:cNvPr id="339973" name="Rectangle 5"/>
          <p:cNvSpPr>
            <a:spLocks noGrp="1" noChangeArrowheads="1"/>
          </p:cNvSpPr>
          <p:nvPr>
            <p:ph type="sldNum" sz="quarter" idx="3"/>
          </p:nvPr>
        </p:nvSpPr>
        <p:spPr bwMode="auto">
          <a:xfrm>
            <a:off x="5798576" y="6749033"/>
            <a:ext cx="4436039" cy="355033"/>
          </a:xfrm>
          <a:prstGeom prst="rect">
            <a:avLst/>
          </a:prstGeom>
          <a:noFill/>
          <a:ln w="9525">
            <a:noFill/>
            <a:miter lim="800000"/>
          </a:ln>
          <a:effectLst/>
        </p:spPr>
        <p:txBody>
          <a:bodyPr vert="horz" wrap="square" lIns="99030" tIns="49514" rIns="99030" bIns="49514" numCol="1" anchor="b" anchorCtr="0" compatLnSpc="1"/>
          <a:lstStyle>
            <a:lvl1pPr algn="r" defTabSz="989965" eaLnBrk="1" hangingPunct="1">
              <a:defRPr sz="1300"/>
            </a:lvl1pPr>
          </a:lstStyle>
          <a:p>
            <a:pPr>
              <a:defRPr/>
            </a:pPr>
            <a:fld id="{D21C17A8-C453-463E-9FAE-411C0498860E}" type="slidenum">
              <a:rPr lang="en-US" altLang="zh-CN"/>
              <a:t>‹#›</a:t>
            </a:fld>
            <a:endParaRPr lang="en-US" altLang="zh-C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8.png>
</file>

<file path=ppt/media/image19.png>
</file>

<file path=ppt/media/image20.png>
</file>

<file path=ppt/media/image23.png>
</file>

<file path=ppt/media/image24.png>
</file>

<file path=ppt/media/image25.png>
</file>

<file path=ppt/media/image26.GIF>
</file>

<file path=ppt/media/image27.png>
</file>

<file path=ppt/media/image29.jpeg>
</file>

<file path=ppt/media/image3.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22" name="Rectangle 2"/>
          <p:cNvSpPr>
            <a:spLocks noGrp="1" noChangeArrowheads="1"/>
          </p:cNvSpPr>
          <p:nvPr>
            <p:ph type="hdr" sz="quarter"/>
          </p:nvPr>
        </p:nvSpPr>
        <p:spPr bwMode="auto">
          <a:xfrm>
            <a:off x="5" y="2"/>
            <a:ext cx="4436039" cy="355033"/>
          </a:xfrm>
          <a:prstGeom prst="rect">
            <a:avLst/>
          </a:prstGeom>
          <a:noFill/>
          <a:ln w="9525">
            <a:noFill/>
            <a:miter lim="800000"/>
          </a:ln>
          <a:effectLst/>
        </p:spPr>
        <p:txBody>
          <a:bodyPr vert="horz" wrap="square" lIns="99030" tIns="49514" rIns="99030" bIns="49514" numCol="1" anchor="t" anchorCtr="0" compatLnSpc="1"/>
          <a:lstStyle>
            <a:lvl1pPr defTabSz="989965" eaLnBrk="1" hangingPunct="1">
              <a:defRPr sz="1300">
                <a:latin typeface="Arial" panose="020B0604020202020204" pitchFamily="34" charset="0"/>
                <a:ea typeface="宋体" panose="02010600030101010101" pitchFamily="2" charset="-122"/>
              </a:defRPr>
            </a:lvl1pPr>
          </a:lstStyle>
          <a:p>
            <a:pPr>
              <a:defRPr/>
            </a:pPr>
            <a:endParaRPr lang="zh-CN" altLang="en-US"/>
          </a:p>
        </p:txBody>
      </p:sp>
      <p:sp>
        <p:nvSpPr>
          <p:cNvPr id="337923" name="Rectangle 3"/>
          <p:cNvSpPr>
            <a:spLocks noGrp="1" noChangeArrowheads="1"/>
          </p:cNvSpPr>
          <p:nvPr>
            <p:ph type="dt" idx="1"/>
          </p:nvPr>
        </p:nvSpPr>
        <p:spPr bwMode="auto">
          <a:xfrm>
            <a:off x="5796175" y="2"/>
            <a:ext cx="4436039" cy="355033"/>
          </a:xfrm>
          <a:prstGeom prst="rect">
            <a:avLst/>
          </a:prstGeom>
          <a:noFill/>
          <a:ln w="9525">
            <a:noFill/>
            <a:miter lim="800000"/>
          </a:ln>
          <a:effectLst/>
        </p:spPr>
        <p:txBody>
          <a:bodyPr vert="horz" wrap="square" lIns="99030" tIns="49514" rIns="99030" bIns="49514" numCol="1" anchor="t" anchorCtr="0" compatLnSpc="1"/>
          <a:lstStyle>
            <a:lvl1pPr algn="r" defTabSz="989965" eaLnBrk="1" hangingPunct="1">
              <a:defRPr sz="1300">
                <a:latin typeface="Arial" panose="020B0604020202020204" pitchFamily="34" charset="0"/>
                <a:ea typeface="宋体" panose="02010600030101010101" pitchFamily="2" charset="-122"/>
              </a:defRPr>
            </a:lvl1pPr>
          </a:lstStyle>
          <a:p>
            <a:pPr>
              <a:defRPr/>
            </a:pPr>
            <a:fld id="{91BFCE03-90C6-4B2B-8AC6-2C1A68EB4430}" type="datetime1">
              <a:rPr lang="en-US" altLang="zh-CN"/>
              <a:t>9/28/2020</a:t>
            </a:fld>
            <a:endParaRPr lang="en-US" altLang="zh-CN"/>
          </a:p>
        </p:txBody>
      </p:sp>
      <p:sp>
        <p:nvSpPr>
          <p:cNvPr id="40964" name="Rectangle 4"/>
          <p:cNvSpPr>
            <a:spLocks noGrp="1" noRot="1" noChangeAspect="1" noChangeArrowheads="1" noTextEdit="1"/>
          </p:cNvSpPr>
          <p:nvPr>
            <p:ph type="sldImg" idx="2"/>
          </p:nvPr>
        </p:nvSpPr>
        <p:spPr bwMode="auto">
          <a:xfrm>
            <a:off x="3344863" y="534988"/>
            <a:ext cx="3544887" cy="2659062"/>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337925" name="Rectangle 5"/>
          <p:cNvSpPr>
            <a:spLocks noGrp="1" noChangeArrowheads="1"/>
          </p:cNvSpPr>
          <p:nvPr>
            <p:ph type="body" sz="quarter" idx="3"/>
          </p:nvPr>
        </p:nvSpPr>
        <p:spPr bwMode="auto">
          <a:xfrm>
            <a:off x="1023705" y="3374517"/>
            <a:ext cx="8187210" cy="3196431"/>
          </a:xfrm>
          <a:prstGeom prst="rect">
            <a:avLst/>
          </a:prstGeom>
          <a:noFill/>
          <a:ln w="9525">
            <a:noFill/>
            <a:miter lim="800000"/>
          </a:ln>
          <a:effectLst/>
        </p:spPr>
        <p:txBody>
          <a:bodyPr vert="horz" wrap="square" lIns="99030" tIns="49514" rIns="99030" bIns="49514" numCol="1" anchor="t" anchorCtr="0" compatLnSpc="1"/>
          <a:lstStyle/>
          <a:p>
            <a:pPr lvl="0"/>
            <a:r>
              <a:rPr lang="zh-CN" altLang="en-US" noProof="0" dirty="0"/>
              <a:t>单击此处编辑母版文本样式</a:t>
            </a:r>
          </a:p>
        </p:txBody>
      </p:sp>
      <p:sp>
        <p:nvSpPr>
          <p:cNvPr id="337926" name="Rectangle 6"/>
          <p:cNvSpPr>
            <a:spLocks noGrp="1" noChangeArrowheads="1"/>
          </p:cNvSpPr>
          <p:nvPr>
            <p:ph type="ftr" sz="quarter" idx="4"/>
          </p:nvPr>
        </p:nvSpPr>
        <p:spPr bwMode="auto">
          <a:xfrm>
            <a:off x="5" y="6747898"/>
            <a:ext cx="4436039" cy="355033"/>
          </a:xfrm>
          <a:prstGeom prst="rect">
            <a:avLst/>
          </a:prstGeom>
          <a:noFill/>
          <a:ln w="9525">
            <a:noFill/>
            <a:miter lim="800000"/>
          </a:ln>
          <a:effectLst/>
        </p:spPr>
        <p:txBody>
          <a:bodyPr vert="horz" wrap="square" lIns="99030" tIns="49514" rIns="99030" bIns="49514" numCol="1" anchor="b" anchorCtr="0" compatLnSpc="1"/>
          <a:lstStyle>
            <a:lvl1pPr defTabSz="989965" eaLnBrk="1" hangingPunct="1">
              <a:defRPr sz="1300">
                <a:latin typeface="Arial" panose="020B0604020202020204" pitchFamily="34" charset="0"/>
                <a:ea typeface="宋体" panose="02010600030101010101" pitchFamily="2" charset="-122"/>
              </a:defRPr>
            </a:lvl1pPr>
          </a:lstStyle>
          <a:p>
            <a:pPr>
              <a:defRPr/>
            </a:pPr>
            <a:endParaRPr lang="en-US" altLang="zh-CN"/>
          </a:p>
        </p:txBody>
      </p:sp>
      <p:sp>
        <p:nvSpPr>
          <p:cNvPr id="337927" name="Rectangle 7"/>
          <p:cNvSpPr>
            <a:spLocks noGrp="1" noChangeArrowheads="1"/>
          </p:cNvSpPr>
          <p:nvPr>
            <p:ph type="sldNum" sz="quarter" idx="5"/>
          </p:nvPr>
        </p:nvSpPr>
        <p:spPr bwMode="auto">
          <a:xfrm>
            <a:off x="5796175" y="6747898"/>
            <a:ext cx="4436039" cy="355033"/>
          </a:xfrm>
          <a:prstGeom prst="rect">
            <a:avLst/>
          </a:prstGeom>
          <a:noFill/>
          <a:ln w="9525">
            <a:noFill/>
            <a:miter lim="800000"/>
          </a:ln>
          <a:effectLst/>
        </p:spPr>
        <p:txBody>
          <a:bodyPr vert="horz" wrap="square" lIns="99030" tIns="49514" rIns="99030" bIns="49514" numCol="1" anchor="b" anchorCtr="0" compatLnSpc="1"/>
          <a:lstStyle>
            <a:lvl1pPr algn="r" defTabSz="989965" eaLnBrk="1" hangingPunct="1">
              <a:defRPr sz="1300">
                <a:latin typeface="Arial" panose="020B0604020202020204" pitchFamily="34" charset="0"/>
              </a:defRPr>
            </a:lvl1pPr>
          </a:lstStyle>
          <a:p>
            <a:pPr>
              <a:defRPr/>
            </a:pPr>
            <a:fld id="{DBD36048-9DE9-4B45-B684-DAE21AB67E7B}" type="slidenum">
              <a:rPr lang="en-US" altLang="zh-CN"/>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p:sp>
      <p:sp>
        <p:nvSpPr>
          <p:cNvPr id="41987"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41988"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a:defRPr>
                <a:solidFill>
                  <a:schemeClr val="tx1"/>
                </a:solidFill>
                <a:latin typeface="Verdana" panose="020B0604030504040204" pitchFamily="34" charset="0"/>
                <a:ea typeface="宋体" panose="02010600030101010101" pitchFamily="2" charset="-122"/>
              </a:defRPr>
            </a:lvl1pPr>
            <a:lvl2pPr marL="770890" indent="-296545" defTabSz="989965">
              <a:defRPr>
                <a:solidFill>
                  <a:schemeClr val="tx1"/>
                </a:solidFill>
                <a:latin typeface="Verdana" panose="020B0604030504040204" pitchFamily="34" charset="0"/>
                <a:ea typeface="宋体" panose="02010600030101010101" pitchFamily="2" charset="-122"/>
              </a:defRPr>
            </a:lvl2pPr>
            <a:lvl3pPr marL="1186180" indent="-236855" defTabSz="989965">
              <a:defRPr>
                <a:solidFill>
                  <a:schemeClr val="tx1"/>
                </a:solidFill>
                <a:latin typeface="Verdana" panose="020B0604030504040204" pitchFamily="34" charset="0"/>
                <a:ea typeface="宋体" panose="02010600030101010101" pitchFamily="2" charset="-122"/>
              </a:defRPr>
            </a:lvl3pPr>
            <a:lvl4pPr marL="1660525" indent="-236855" defTabSz="989965">
              <a:defRPr>
                <a:solidFill>
                  <a:schemeClr val="tx1"/>
                </a:solidFill>
                <a:latin typeface="Verdana" panose="020B0604030504040204" pitchFamily="34" charset="0"/>
                <a:ea typeface="宋体" panose="02010600030101010101" pitchFamily="2" charset="-122"/>
              </a:defRPr>
            </a:lvl4pPr>
            <a:lvl5pPr marL="2134870" indent="-236855" defTabSz="989965">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fld id="{4F4B4FBC-B0C2-445B-A28C-BE21E8E5E462}" type="slidenum">
              <a:rPr lang="en-US" altLang="zh-CN" smtClean="0">
                <a:latin typeface="Arial" panose="020B0604020202020204" pitchFamily="34" charset="0"/>
              </a:rPr>
              <a:t>1</a:t>
            </a:fld>
            <a:endParaRPr lang="en-US" altLang="zh-CN">
              <a:latin typeface="Arial" panose="020B060402020202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10</a:t>
            </a:fld>
            <a:endParaRPr lang="en-US" altLang="zh-CN">
              <a:latin typeface="Arial" panose="020B060402020202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11</a:t>
            </a:fld>
            <a:endParaRPr lang="en-US" altLang="zh-CN">
              <a:latin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12</a:t>
            </a:fld>
            <a:endParaRPr lang="en-US" altLang="zh-CN">
              <a:latin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13</a:t>
            </a:fld>
            <a:endParaRPr lang="en-US" altLang="zh-CN">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14</a:t>
            </a:fld>
            <a:endParaRPr lang="en-US" altLang="zh-CN">
              <a:latin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15</a:t>
            </a:fld>
            <a:endParaRPr lang="en-US" altLang="zh-CN">
              <a:latin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16</a:t>
            </a:fld>
            <a:endParaRPr lang="en-US" altLang="zh-CN">
              <a:latin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17</a:t>
            </a:fld>
            <a:endParaRPr lang="en-US" altLang="zh-CN">
              <a:latin typeface="Arial" panose="020B060402020202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18</a:t>
            </a:fld>
            <a:endParaRPr lang="en-US" altLang="zh-CN">
              <a:latin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a:defRPr>
                <a:solidFill>
                  <a:schemeClr val="tx1"/>
                </a:solidFill>
                <a:latin typeface="Verdana" panose="020B0604030504040204" pitchFamily="34" charset="0"/>
                <a:ea typeface="宋体" panose="02010600030101010101" pitchFamily="2" charset="-122"/>
              </a:defRPr>
            </a:lvl1pPr>
            <a:lvl2pPr marL="770890" indent="-296545" defTabSz="989965">
              <a:defRPr>
                <a:solidFill>
                  <a:schemeClr val="tx1"/>
                </a:solidFill>
                <a:latin typeface="Verdana" panose="020B0604030504040204" pitchFamily="34" charset="0"/>
                <a:ea typeface="宋体" panose="02010600030101010101" pitchFamily="2" charset="-122"/>
              </a:defRPr>
            </a:lvl2pPr>
            <a:lvl3pPr marL="1186180" indent="-236855" defTabSz="989965">
              <a:defRPr>
                <a:solidFill>
                  <a:schemeClr val="tx1"/>
                </a:solidFill>
                <a:latin typeface="Verdana" panose="020B0604030504040204" pitchFamily="34" charset="0"/>
                <a:ea typeface="宋体" panose="02010600030101010101" pitchFamily="2" charset="-122"/>
              </a:defRPr>
            </a:lvl3pPr>
            <a:lvl4pPr marL="1660525" indent="-236855" defTabSz="989965">
              <a:defRPr>
                <a:solidFill>
                  <a:schemeClr val="tx1"/>
                </a:solidFill>
                <a:latin typeface="Verdana" panose="020B0604030504040204" pitchFamily="34" charset="0"/>
                <a:ea typeface="宋体" panose="02010600030101010101" pitchFamily="2" charset="-122"/>
              </a:defRPr>
            </a:lvl4pPr>
            <a:lvl5pPr marL="2134870" indent="-236855" defTabSz="989965">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fld id="{6B2246DF-E5E1-4445-8E64-14655F82868A}" type="slidenum">
              <a:rPr lang="en-US" altLang="zh-CN" smtClean="0">
                <a:latin typeface="Arial" panose="020B0604020202020204" pitchFamily="34" charset="0"/>
              </a:rPr>
              <a:t>19</a:t>
            </a:fld>
            <a:endParaRPr lang="en-US" altLang="zh-CN">
              <a:latin typeface="Arial" panose="020B0604020202020204" pitchFamily="34" charset="0"/>
            </a:endParaRPr>
          </a:p>
        </p:txBody>
      </p:sp>
      <p:sp>
        <p:nvSpPr>
          <p:cNvPr id="43011" name="Rectangle 7"/>
          <p:cNvSpPr txBox="1">
            <a:spLocks noGrp="1" noChangeArrowheads="1"/>
          </p:cNvSpPr>
          <p:nvPr/>
        </p:nvSpPr>
        <p:spPr bwMode="auto">
          <a:xfrm>
            <a:off x="5796175" y="6747898"/>
            <a:ext cx="4436039" cy="355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30" tIns="49514" rIns="99030" bIns="49514" anchor="b"/>
          <a:lstStyle>
            <a:lvl1pPr defTabSz="990600">
              <a:defRPr>
                <a:solidFill>
                  <a:schemeClr val="tx1"/>
                </a:solidFill>
                <a:latin typeface="Verdana" panose="020B0604030504040204" pitchFamily="34" charset="0"/>
                <a:ea typeface="宋体" panose="02010600030101010101" pitchFamily="2" charset="-122"/>
              </a:defRPr>
            </a:lvl1pPr>
            <a:lvl2pPr marL="742950" indent="-285750" defTabSz="990600">
              <a:defRPr>
                <a:solidFill>
                  <a:schemeClr val="tx1"/>
                </a:solidFill>
                <a:latin typeface="Verdana" panose="020B0604030504040204" pitchFamily="34" charset="0"/>
                <a:ea typeface="宋体" panose="02010600030101010101" pitchFamily="2" charset="-122"/>
              </a:defRPr>
            </a:lvl2pPr>
            <a:lvl3pPr marL="1143000" indent="-228600" defTabSz="990600">
              <a:defRPr>
                <a:solidFill>
                  <a:schemeClr val="tx1"/>
                </a:solidFill>
                <a:latin typeface="Verdana" panose="020B0604030504040204" pitchFamily="34" charset="0"/>
                <a:ea typeface="宋体" panose="02010600030101010101" pitchFamily="2" charset="-122"/>
              </a:defRPr>
            </a:lvl3pPr>
            <a:lvl4pPr marL="1600200" indent="-228600" defTabSz="990600">
              <a:defRPr>
                <a:solidFill>
                  <a:schemeClr val="tx1"/>
                </a:solidFill>
                <a:latin typeface="Verdana" panose="020B0604030504040204" pitchFamily="34" charset="0"/>
                <a:ea typeface="宋体" panose="02010600030101010101" pitchFamily="2" charset="-122"/>
              </a:defRPr>
            </a:lvl4pPr>
            <a:lvl5pPr marL="2057400" indent="-228600" defTabSz="990600">
              <a:defRPr>
                <a:solidFill>
                  <a:schemeClr val="tx1"/>
                </a:solidFill>
                <a:latin typeface="Verdana" panose="020B0604030504040204" pitchFamily="34" charset="0"/>
                <a:ea typeface="宋体" panose="02010600030101010101" pitchFamily="2" charset="-122"/>
              </a:defRPr>
            </a:lvl5pPr>
            <a:lvl6pPr marL="25146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511BF056-7502-402D-8041-6AAA92A8FCE8}" type="slidenum">
              <a:rPr lang="zh-CN" altLang="en-CA" sz="1300">
                <a:latin typeface="Arial" panose="020B0604020202020204" pitchFamily="34" charset="0"/>
              </a:rPr>
              <a:t>19</a:t>
            </a:fld>
            <a:endParaRPr lang="en-CA" altLang="zh-CN" sz="1300" dirty="0">
              <a:latin typeface="Arial" panose="020B0604020202020204" pitchFamily="34" charset="0"/>
            </a:endParaRPr>
          </a:p>
        </p:txBody>
      </p:sp>
      <p:sp>
        <p:nvSpPr>
          <p:cNvPr id="43012" name="Rectangle 2"/>
          <p:cNvSpPr>
            <a:spLocks noGrp="1" noRot="1" noChangeAspect="1" noChangeArrowheads="1" noTextEdit="1"/>
          </p:cNvSpPr>
          <p:nvPr>
            <p:ph type="sldImg"/>
          </p:nvPr>
        </p:nvSpPr>
        <p:spPr/>
      </p:sp>
      <p:sp>
        <p:nvSpPr>
          <p:cNvPr id="4301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942975"/>
            <a:endParaRPr lang="zh-CN" altLang="en-US" dirty="0"/>
          </a:p>
          <a:p>
            <a:endParaRPr lang="zh-CN" altLang="en-US" dirty="0">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a:defRPr>
                <a:solidFill>
                  <a:schemeClr val="tx1"/>
                </a:solidFill>
                <a:latin typeface="Verdana" panose="020B0604030504040204" pitchFamily="34" charset="0"/>
                <a:ea typeface="宋体" panose="02010600030101010101" pitchFamily="2" charset="-122"/>
              </a:defRPr>
            </a:lvl1pPr>
            <a:lvl2pPr marL="770890" indent="-296545" defTabSz="989965">
              <a:defRPr>
                <a:solidFill>
                  <a:schemeClr val="tx1"/>
                </a:solidFill>
                <a:latin typeface="Verdana" panose="020B0604030504040204" pitchFamily="34" charset="0"/>
                <a:ea typeface="宋体" panose="02010600030101010101" pitchFamily="2" charset="-122"/>
              </a:defRPr>
            </a:lvl2pPr>
            <a:lvl3pPr marL="1186180" indent="-236855" defTabSz="989965">
              <a:defRPr>
                <a:solidFill>
                  <a:schemeClr val="tx1"/>
                </a:solidFill>
                <a:latin typeface="Verdana" panose="020B0604030504040204" pitchFamily="34" charset="0"/>
                <a:ea typeface="宋体" panose="02010600030101010101" pitchFamily="2" charset="-122"/>
              </a:defRPr>
            </a:lvl3pPr>
            <a:lvl4pPr marL="1660525" indent="-236855" defTabSz="989965">
              <a:defRPr>
                <a:solidFill>
                  <a:schemeClr val="tx1"/>
                </a:solidFill>
                <a:latin typeface="Verdana" panose="020B0604030504040204" pitchFamily="34" charset="0"/>
                <a:ea typeface="宋体" panose="02010600030101010101" pitchFamily="2" charset="-122"/>
              </a:defRPr>
            </a:lvl4pPr>
            <a:lvl5pPr marL="2134870" indent="-236855" defTabSz="989965">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fld id="{6B2246DF-E5E1-4445-8E64-14655F82868A}" type="slidenum">
              <a:rPr lang="en-US" altLang="zh-CN" smtClean="0">
                <a:latin typeface="Arial" panose="020B0604020202020204" pitchFamily="34" charset="0"/>
              </a:rPr>
              <a:t>2</a:t>
            </a:fld>
            <a:endParaRPr lang="en-US" altLang="zh-CN">
              <a:latin typeface="Arial" panose="020B0604020202020204" pitchFamily="34" charset="0"/>
            </a:endParaRPr>
          </a:p>
        </p:txBody>
      </p:sp>
      <p:sp>
        <p:nvSpPr>
          <p:cNvPr id="43011" name="Rectangle 7"/>
          <p:cNvSpPr txBox="1">
            <a:spLocks noGrp="1" noChangeArrowheads="1"/>
          </p:cNvSpPr>
          <p:nvPr/>
        </p:nvSpPr>
        <p:spPr bwMode="auto">
          <a:xfrm>
            <a:off x="5796175" y="6747898"/>
            <a:ext cx="4436039" cy="355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30" tIns="49514" rIns="99030" bIns="49514" anchor="b"/>
          <a:lstStyle>
            <a:lvl1pPr defTabSz="990600">
              <a:defRPr>
                <a:solidFill>
                  <a:schemeClr val="tx1"/>
                </a:solidFill>
                <a:latin typeface="Verdana" panose="020B0604030504040204" pitchFamily="34" charset="0"/>
                <a:ea typeface="宋体" panose="02010600030101010101" pitchFamily="2" charset="-122"/>
              </a:defRPr>
            </a:lvl1pPr>
            <a:lvl2pPr marL="742950" indent="-285750" defTabSz="990600">
              <a:defRPr>
                <a:solidFill>
                  <a:schemeClr val="tx1"/>
                </a:solidFill>
                <a:latin typeface="Verdana" panose="020B0604030504040204" pitchFamily="34" charset="0"/>
                <a:ea typeface="宋体" panose="02010600030101010101" pitchFamily="2" charset="-122"/>
              </a:defRPr>
            </a:lvl2pPr>
            <a:lvl3pPr marL="1143000" indent="-228600" defTabSz="990600">
              <a:defRPr>
                <a:solidFill>
                  <a:schemeClr val="tx1"/>
                </a:solidFill>
                <a:latin typeface="Verdana" panose="020B0604030504040204" pitchFamily="34" charset="0"/>
                <a:ea typeface="宋体" panose="02010600030101010101" pitchFamily="2" charset="-122"/>
              </a:defRPr>
            </a:lvl3pPr>
            <a:lvl4pPr marL="1600200" indent="-228600" defTabSz="990600">
              <a:defRPr>
                <a:solidFill>
                  <a:schemeClr val="tx1"/>
                </a:solidFill>
                <a:latin typeface="Verdana" panose="020B0604030504040204" pitchFamily="34" charset="0"/>
                <a:ea typeface="宋体" panose="02010600030101010101" pitchFamily="2" charset="-122"/>
              </a:defRPr>
            </a:lvl4pPr>
            <a:lvl5pPr marL="2057400" indent="-228600" defTabSz="990600">
              <a:defRPr>
                <a:solidFill>
                  <a:schemeClr val="tx1"/>
                </a:solidFill>
                <a:latin typeface="Verdana" panose="020B0604030504040204" pitchFamily="34" charset="0"/>
                <a:ea typeface="宋体" panose="02010600030101010101" pitchFamily="2" charset="-122"/>
              </a:defRPr>
            </a:lvl5pPr>
            <a:lvl6pPr marL="25146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511BF056-7502-402D-8041-6AAA92A8FCE8}" type="slidenum">
              <a:rPr lang="zh-CN" altLang="en-CA" sz="1300">
                <a:latin typeface="Arial" panose="020B0604020202020204" pitchFamily="34" charset="0"/>
              </a:rPr>
              <a:t>2</a:t>
            </a:fld>
            <a:endParaRPr lang="en-CA" altLang="zh-CN" sz="1300" dirty="0">
              <a:latin typeface="Arial" panose="020B0604020202020204" pitchFamily="34" charset="0"/>
            </a:endParaRPr>
          </a:p>
        </p:txBody>
      </p:sp>
      <p:sp>
        <p:nvSpPr>
          <p:cNvPr id="43012" name="Rectangle 2"/>
          <p:cNvSpPr>
            <a:spLocks noGrp="1" noRot="1" noChangeAspect="1" noChangeArrowheads="1" noTextEdit="1"/>
          </p:cNvSpPr>
          <p:nvPr>
            <p:ph type="sldImg"/>
          </p:nvPr>
        </p:nvSpPr>
        <p:spPr/>
      </p:sp>
      <p:sp>
        <p:nvSpPr>
          <p:cNvPr id="4301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942975"/>
            <a:endParaRPr lang="zh-CN" altLang="en-US" dirty="0"/>
          </a:p>
          <a:p>
            <a:endParaRPr lang="zh-CN" altLang="en-US" dirty="0">
              <a:latin typeface="Arial" panose="020B060402020202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20</a:t>
            </a:fld>
            <a:endParaRPr lang="en-US" altLang="zh-CN">
              <a:latin typeface="Arial" panose="020B060402020202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21</a:t>
            </a:fld>
            <a:endParaRPr lang="en-US" altLang="zh-CN">
              <a:latin typeface="Arial" panose="020B060402020202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22</a:t>
            </a:fld>
            <a:endParaRPr lang="en-US" altLang="zh-CN">
              <a:latin typeface="Arial" panose="020B060402020202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23</a:t>
            </a:fld>
            <a:endParaRPr lang="en-US" altLang="zh-CN">
              <a:latin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24</a:t>
            </a:fld>
            <a:endParaRPr lang="en-US" altLang="zh-CN">
              <a:latin typeface="Arial" panose="020B060402020202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25</a:t>
            </a:fld>
            <a:endParaRPr lang="en-US" altLang="zh-CN">
              <a:latin typeface="Arial" panose="020B060402020202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26</a:t>
            </a:fld>
            <a:endParaRPr lang="en-US" altLang="zh-CN">
              <a:latin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3</a:t>
            </a:fld>
            <a:endParaRPr lang="en-US" altLang="zh-CN">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a:defRPr>
                <a:solidFill>
                  <a:schemeClr val="tx1"/>
                </a:solidFill>
                <a:latin typeface="Verdana" panose="020B0604030504040204" pitchFamily="34" charset="0"/>
                <a:ea typeface="宋体" panose="02010600030101010101" pitchFamily="2" charset="-122"/>
              </a:defRPr>
            </a:lvl1pPr>
            <a:lvl2pPr marL="770890" indent="-296545" defTabSz="989965">
              <a:defRPr>
                <a:solidFill>
                  <a:schemeClr val="tx1"/>
                </a:solidFill>
                <a:latin typeface="Verdana" panose="020B0604030504040204" pitchFamily="34" charset="0"/>
                <a:ea typeface="宋体" panose="02010600030101010101" pitchFamily="2" charset="-122"/>
              </a:defRPr>
            </a:lvl2pPr>
            <a:lvl3pPr marL="1186180" indent="-236855" defTabSz="989965">
              <a:defRPr>
                <a:solidFill>
                  <a:schemeClr val="tx1"/>
                </a:solidFill>
                <a:latin typeface="Verdana" panose="020B0604030504040204" pitchFamily="34" charset="0"/>
                <a:ea typeface="宋体" panose="02010600030101010101" pitchFamily="2" charset="-122"/>
              </a:defRPr>
            </a:lvl3pPr>
            <a:lvl4pPr marL="1660525" indent="-236855" defTabSz="989965">
              <a:defRPr>
                <a:solidFill>
                  <a:schemeClr val="tx1"/>
                </a:solidFill>
                <a:latin typeface="Verdana" panose="020B0604030504040204" pitchFamily="34" charset="0"/>
                <a:ea typeface="宋体" panose="02010600030101010101" pitchFamily="2" charset="-122"/>
              </a:defRPr>
            </a:lvl4pPr>
            <a:lvl5pPr marL="2134870" indent="-236855" defTabSz="989965">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fld id="{6B2246DF-E5E1-4445-8E64-14655F82868A}" type="slidenum">
              <a:rPr lang="en-US" altLang="zh-CN" smtClean="0">
                <a:latin typeface="Arial" panose="020B0604020202020204" pitchFamily="34" charset="0"/>
              </a:rPr>
              <a:t>4</a:t>
            </a:fld>
            <a:endParaRPr lang="en-US" altLang="zh-CN">
              <a:latin typeface="Arial" panose="020B0604020202020204" pitchFamily="34" charset="0"/>
            </a:endParaRPr>
          </a:p>
        </p:txBody>
      </p:sp>
      <p:sp>
        <p:nvSpPr>
          <p:cNvPr id="43011" name="Rectangle 7"/>
          <p:cNvSpPr txBox="1">
            <a:spLocks noGrp="1" noChangeArrowheads="1"/>
          </p:cNvSpPr>
          <p:nvPr/>
        </p:nvSpPr>
        <p:spPr bwMode="auto">
          <a:xfrm>
            <a:off x="5796175" y="6747898"/>
            <a:ext cx="4436039" cy="355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30" tIns="49514" rIns="99030" bIns="49514" anchor="b"/>
          <a:lstStyle>
            <a:lvl1pPr defTabSz="990600">
              <a:defRPr>
                <a:solidFill>
                  <a:schemeClr val="tx1"/>
                </a:solidFill>
                <a:latin typeface="Verdana" panose="020B0604030504040204" pitchFamily="34" charset="0"/>
                <a:ea typeface="宋体" panose="02010600030101010101" pitchFamily="2" charset="-122"/>
              </a:defRPr>
            </a:lvl1pPr>
            <a:lvl2pPr marL="742950" indent="-285750" defTabSz="990600">
              <a:defRPr>
                <a:solidFill>
                  <a:schemeClr val="tx1"/>
                </a:solidFill>
                <a:latin typeface="Verdana" panose="020B0604030504040204" pitchFamily="34" charset="0"/>
                <a:ea typeface="宋体" panose="02010600030101010101" pitchFamily="2" charset="-122"/>
              </a:defRPr>
            </a:lvl2pPr>
            <a:lvl3pPr marL="1143000" indent="-228600" defTabSz="990600">
              <a:defRPr>
                <a:solidFill>
                  <a:schemeClr val="tx1"/>
                </a:solidFill>
                <a:latin typeface="Verdana" panose="020B0604030504040204" pitchFamily="34" charset="0"/>
                <a:ea typeface="宋体" panose="02010600030101010101" pitchFamily="2" charset="-122"/>
              </a:defRPr>
            </a:lvl3pPr>
            <a:lvl4pPr marL="1600200" indent="-228600" defTabSz="990600">
              <a:defRPr>
                <a:solidFill>
                  <a:schemeClr val="tx1"/>
                </a:solidFill>
                <a:latin typeface="Verdana" panose="020B0604030504040204" pitchFamily="34" charset="0"/>
                <a:ea typeface="宋体" panose="02010600030101010101" pitchFamily="2" charset="-122"/>
              </a:defRPr>
            </a:lvl4pPr>
            <a:lvl5pPr marL="2057400" indent="-228600" defTabSz="990600">
              <a:defRPr>
                <a:solidFill>
                  <a:schemeClr val="tx1"/>
                </a:solidFill>
                <a:latin typeface="Verdana" panose="020B0604030504040204" pitchFamily="34" charset="0"/>
                <a:ea typeface="宋体" panose="02010600030101010101" pitchFamily="2" charset="-122"/>
              </a:defRPr>
            </a:lvl5pPr>
            <a:lvl6pPr marL="25146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defTabSz="990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511BF056-7502-402D-8041-6AAA92A8FCE8}" type="slidenum">
              <a:rPr lang="zh-CN" altLang="en-CA" sz="1300">
                <a:latin typeface="Arial" panose="020B0604020202020204" pitchFamily="34" charset="0"/>
              </a:rPr>
              <a:t>4</a:t>
            </a:fld>
            <a:endParaRPr lang="en-CA" altLang="zh-CN" sz="1300" dirty="0">
              <a:latin typeface="Arial" panose="020B0604020202020204" pitchFamily="34" charset="0"/>
            </a:endParaRPr>
          </a:p>
        </p:txBody>
      </p:sp>
      <p:sp>
        <p:nvSpPr>
          <p:cNvPr id="43012" name="Rectangle 2"/>
          <p:cNvSpPr>
            <a:spLocks noGrp="1" noRot="1" noChangeAspect="1" noChangeArrowheads="1" noTextEdit="1"/>
          </p:cNvSpPr>
          <p:nvPr>
            <p:ph type="sldImg"/>
          </p:nvPr>
        </p:nvSpPr>
        <p:spPr/>
      </p:sp>
      <p:sp>
        <p:nvSpPr>
          <p:cNvPr id="43013"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defTabSz="942975"/>
            <a:endParaRPr lang="zh-CN" altLang="en-US" dirty="0"/>
          </a:p>
          <a:p>
            <a:endParaRPr lang="zh-CN" altLang="en-US" dirty="0">
              <a:latin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5</a:t>
            </a:fld>
            <a:endParaRPr lang="en-US" altLang="zh-CN">
              <a:latin typeface="Arial" panose="020B06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6</a:t>
            </a:fld>
            <a:endParaRPr lang="en-US" altLang="zh-CN">
              <a:latin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7</a:t>
            </a:fld>
            <a:endParaRPr lang="en-US" altLang="zh-CN">
              <a:latin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8</a:t>
            </a:fld>
            <a:endParaRPr lang="en-US" altLang="zh-CN">
              <a:latin typeface="Arial" panose="020B06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幻灯片图像占位符 1"/>
          <p:cNvSpPr>
            <a:spLocks noGrp="1" noRot="1" noChangeAspect="1" noTextEdit="1"/>
          </p:cNvSpPr>
          <p:nvPr>
            <p:ph type="sldImg"/>
          </p:nvPr>
        </p:nvSpPr>
        <p:spPr/>
      </p:sp>
      <p:sp>
        <p:nvSpPr>
          <p:cNvPr id="60419"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dirty="0">
              <a:latin typeface="Arial" panose="020B0604020202020204" pitchFamily="34" charset="0"/>
            </a:endParaRPr>
          </a:p>
        </p:txBody>
      </p:sp>
      <p:sp>
        <p:nvSpPr>
          <p:cNvPr id="60420"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89965" eaLnBrk="0" hangingPunct="0">
              <a:defRPr>
                <a:solidFill>
                  <a:schemeClr val="tx1"/>
                </a:solidFill>
                <a:latin typeface="Verdana" panose="020B0604030504040204" pitchFamily="34" charset="0"/>
                <a:ea typeface="宋体" panose="02010600030101010101" pitchFamily="2" charset="-122"/>
              </a:defRPr>
            </a:lvl1pPr>
            <a:lvl2pPr marL="770890" indent="-296545" defTabSz="989965" eaLnBrk="0" hangingPunct="0">
              <a:defRPr>
                <a:solidFill>
                  <a:schemeClr val="tx1"/>
                </a:solidFill>
                <a:latin typeface="Verdana" panose="020B0604030504040204" pitchFamily="34" charset="0"/>
                <a:ea typeface="宋体" panose="02010600030101010101" pitchFamily="2" charset="-122"/>
              </a:defRPr>
            </a:lvl2pPr>
            <a:lvl3pPr marL="1186180" indent="-236855" defTabSz="989965" eaLnBrk="0" hangingPunct="0">
              <a:defRPr>
                <a:solidFill>
                  <a:schemeClr val="tx1"/>
                </a:solidFill>
                <a:latin typeface="Verdana" panose="020B0604030504040204" pitchFamily="34" charset="0"/>
                <a:ea typeface="宋体" panose="02010600030101010101" pitchFamily="2" charset="-122"/>
              </a:defRPr>
            </a:lvl3pPr>
            <a:lvl4pPr marL="1660525" indent="-236855" defTabSz="989965" eaLnBrk="0" hangingPunct="0">
              <a:defRPr>
                <a:solidFill>
                  <a:schemeClr val="tx1"/>
                </a:solidFill>
                <a:latin typeface="Verdana" panose="020B0604030504040204" pitchFamily="34" charset="0"/>
                <a:ea typeface="宋体" panose="02010600030101010101" pitchFamily="2" charset="-122"/>
              </a:defRPr>
            </a:lvl4pPr>
            <a:lvl5pPr marL="2134870" indent="-236855" defTabSz="989965" eaLnBrk="0" hangingPunct="0">
              <a:defRPr>
                <a:solidFill>
                  <a:schemeClr val="tx1"/>
                </a:solidFill>
                <a:latin typeface="Verdana" panose="020B0604030504040204" pitchFamily="34" charset="0"/>
                <a:ea typeface="宋体" panose="02010600030101010101" pitchFamily="2" charset="-122"/>
              </a:defRPr>
            </a:lvl5pPr>
            <a:lvl6pPr marL="260858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308356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557905"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4032250" indent="-236855" defTabSz="989965"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8BEF499B-E61D-4738-A516-469C8C11679A}" type="slidenum">
              <a:rPr lang="en-US" altLang="zh-CN" smtClean="0">
                <a:latin typeface="Arial" panose="020B0604020202020204" pitchFamily="34" charset="0"/>
              </a:rPr>
              <a:t>9</a:t>
            </a:fld>
            <a:endParaRPr lang="en-US" altLang="zh-CN">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574675" y="98630"/>
            <a:ext cx="7327695" cy="747713"/>
          </a:xfrm>
        </p:spPr>
        <p:txBody>
          <a:bodyPr/>
          <a:lstStyle/>
          <a:p>
            <a:r>
              <a:rPr lang="zh-CN" altLang="en-US" dirty="0"/>
              <a:t>单击此处编辑母版标题样式</a:t>
            </a:r>
          </a:p>
        </p:txBody>
      </p:sp>
      <p:sp>
        <p:nvSpPr>
          <p:cNvPr id="3" name="内容占位符 2"/>
          <p:cNvSpPr>
            <a:spLocks noGrp="1"/>
          </p:cNvSpPr>
          <p:nvPr>
            <p:ph idx="1"/>
          </p:nvPr>
        </p:nvSpPr>
        <p:spPr>
          <a:xfrm>
            <a:off x="531440" y="1313765"/>
            <a:ext cx="8001000" cy="4391025"/>
          </a:xfrm>
        </p:spPr>
        <p:txBody>
          <a:bodyPr/>
          <a:lstStyle>
            <a:lvl1pPr marL="444500" indent="-444500">
              <a:spcBef>
                <a:spcPts val="300"/>
              </a:spcBef>
              <a:defRPr/>
            </a:lvl1pPr>
            <a:lvl2pPr marL="901700" indent="-354330">
              <a:spcBef>
                <a:spcPts val="300"/>
              </a:spcBef>
              <a:defRPr>
                <a:latin typeface="楷体" panose="02010609060101010101" pitchFamily="49" charset="-122"/>
                <a:ea typeface="楷体" panose="02010609060101010101" pitchFamily="49" charset="-122"/>
              </a:defRPr>
            </a:lvl2pPr>
            <a:lvl3pPr marL="1435100" indent="-309880" defTabSz="876300">
              <a:spcBef>
                <a:spcPts val="300"/>
              </a:spcBef>
              <a:defRPr/>
            </a:lvl3pPr>
            <a:lvl4pPr>
              <a:spcBef>
                <a:spcPts val="300"/>
              </a:spcBef>
              <a:defRPr/>
            </a:lvl4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5" name="Rectangle 8"/>
          <p:cNvSpPr>
            <a:spLocks noGrp="1" noChangeArrowheads="1"/>
          </p:cNvSpPr>
          <p:nvPr>
            <p:ph type="sldNum" sz="quarter" idx="11"/>
          </p:nvPr>
        </p:nvSpPr>
        <p:spPr/>
        <p:txBody>
          <a:bodyPr/>
          <a:lstStyle>
            <a:lvl1pPr>
              <a:defRPr/>
            </a:lvl1pPr>
          </a:lstStyle>
          <a:p>
            <a:pPr>
              <a:defRPr/>
            </a:pPr>
            <a:fld id="{D5780238-C4BD-4B4F-8822-31C964988FDF}" type="slidenum">
              <a:rPr lang="en-US" altLang="zh-CN"/>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3838" y="304800"/>
            <a:ext cx="2001837" cy="57150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66738" y="304800"/>
            <a:ext cx="5854700" cy="57150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5" name="Rectangle 8"/>
          <p:cNvSpPr>
            <a:spLocks noGrp="1" noChangeArrowheads="1"/>
          </p:cNvSpPr>
          <p:nvPr>
            <p:ph type="sldNum" sz="quarter" idx="11"/>
          </p:nvPr>
        </p:nvSpPr>
        <p:spPr/>
        <p:txBody>
          <a:bodyPr/>
          <a:lstStyle>
            <a:lvl1pPr>
              <a:defRPr/>
            </a:lvl1pPr>
          </a:lstStyle>
          <a:p>
            <a:pPr>
              <a:defRPr/>
            </a:pPr>
            <a:fld id="{E157D0D5-2D0A-4701-BED4-ED72BDB21D12}" type="slidenum">
              <a:rPr lang="en-US" altLang="zh-CN"/>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Only" preserve="1">
  <p:cSld name="1_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274638"/>
            <a:ext cx="8229600" cy="5851525"/>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Rectangle 2"/>
          <p:cNvSpPr>
            <a:spLocks noGrp="1" noChangeArrowheads="1"/>
          </p:cNvSpPr>
          <p:nvPr>
            <p:ph type="sldNum" sz="quarter" idx="10"/>
          </p:nvPr>
        </p:nvSpPr>
        <p:spPr/>
        <p:txBody>
          <a:bodyPr/>
          <a:lstStyle>
            <a:lvl1pPr>
              <a:defRPr/>
            </a:lvl1pPr>
          </a:lstStyle>
          <a:p>
            <a:pPr>
              <a:defRPr/>
            </a:pPr>
            <a:fld id="{CB280776-1751-4BD0-B169-061FA4077DA5}" type="slidenum">
              <a:rPr lang="en-US" altLang="zh-CN"/>
              <a:t>‹#›</a:t>
            </a:fld>
            <a:r>
              <a:rPr lang="en-US" altLang="zh-CN"/>
              <a:t>/44</a:t>
            </a:r>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rgbClr val="FFFFFF"/>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685800" y="2130425"/>
            <a:ext cx="7772400" cy="1470025"/>
          </a:xfrm>
        </p:spPr>
        <p:txBody>
          <a:bodyPr/>
          <a:lstStyle>
            <a:lvl1pPr>
              <a:defRPr/>
            </a:lvl1pPr>
          </a:lstStyle>
          <a:p>
            <a:pPr lvl="0" fontAlgn="base"/>
            <a:r>
              <a:rPr lang="zh-CN" altLang="zh-CN" strike="noStrike" noProof="0"/>
              <a:t>单击此处编辑母版标题样式</a:t>
            </a:r>
          </a:p>
        </p:txBody>
      </p:sp>
      <p:sp>
        <p:nvSpPr>
          <p:cNvPr id="2051" name="Rectangle 3"/>
          <p:cNvSpPr>
            <a:spLocks noGrp="1" noChangeArrowheads="1"/>
          </p:cNvSpPr>
          <p:nvPr>
            <p:ph type="subTitle" idx="1"/>
          </p:nvPr>
        </p:nvSpPr>
        <p:spPr>
          <a:xfrm>
            <a:off x="1371600" y="3886200"/>
            <a:ext cx="6400800" cy="1752600"/>
          </a:xfrm>
        </p:spPr>
        <p:txBody>
          <a:bodyPr/>
          <a:lstStyle>
            <a:lvl1pPr marL="0" indent="0" algn="ctr">
              <a:buFontTx/>
              <a:buNone/>
              <a:defRPr/>
            </a:lvl1pPr>
          </a:lstStyle>
          <a:p>
            <a:pPr lvl="0" fontAlgn="base"/>
            <a:r>
              <a:rPr lang="zh-CN" altLang="zh-CN" strike="noStrike" noProof="0"/>
              <a:t>单击此处编辑母版副标题样式</a:t>
            </a:r>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5" name="Rectangle 8"/>
          <p:cNvSpPr>
            <a:spLocks noGrp="1" noChangeArrowheads="1"/>
          </p:cNvSpPr>
          <p:nvPr>
            <p:ph type="sldNum" sz="quarter" idx="11"/>
          </p:nvPr>
        </p:nvSpPr>
        <p:spPr/>
        <p:txBody>
          <a:bodyPr/>
          <a:lstStyle>
            <a:lvl1pPr>
              <a:defRPr/>
            </a:lvl1pPr>
          </a:lstStyle>
          <a:p>
            <a:pPr>
              <a:defRPr/>
            </a:pPr>
            <a:fld id="{B1292B0F-CB9B-49C3-82AD-E1FBD3C7F4A8}" type="slidenum">
              <a:rPr lang="en-US" altLang="zh-CN"/>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66738" y="1628775"/>
            <a:ext cx="3924300" cy="43910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3438" y="1628775"/>
            <a:ext cx="3924300" cy="43910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6" name="Rectangle 8"/>
          <p:cNvSpPr>
            <a:spLocks noGrp="1" noChangeArrowheads="1"/>
          </p:cNvSpPr>
          <p:nvPr>
            <p:ph type="sldNum" sz="quarter" idx="11"/>
          </p:nvPr>
        </p:nvSpPr>
        <p:spPr/>
        <p:txBody>
          <a:bodyPr/>
          <a:lstStyle>
            <a:lvl1pPr>
              <a:defRPr/>
            </a:lvl1pPr>
          </a:lstStyle>
          <a:p>
            <a:pPr>
              <a:defRPr/>
            </a:pPr>
            <a:fld id="{89FBE8F0-DC82-40BB-B06F-19FD1A653EAC}" type="slidenum">
              <a:rPr lang="en-US" altLang="zh-CN"/>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444807"/>
            <a:ext cx="8229600" cy="508918"/>
          </a:xfrm>
        </p:spPr>
        <p:txBody>
          <a:bodyPr/>
          <a:lstStyle>
            <a:lvl1pPr>
              <a:defRPr/>
            </a:lvl1pPr>
          </a:lstStyle>
          <a:p>
            <a:r>
              <a:rPr lang="zh-CN" altLang="en-US" dirty="0"/>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8" name="Rectangle 8"/>
          <p:cNvSpPr>
            <a:spLocks noGrp="1" noChangeArrowheads="1"/>
          </p:cNvSpPr>
          <p:nvPr>
            <p:ph type="sldNum" sz="quarter" idx="11"/>
          </p:nvPr>
        </p:nvSpPr>
        <p:spPr/>
        <p:txBody>
          <a:bodyPr/>
          <a:lstStyle>
            <a:lvl1pPr>
              <a:defRPr/>
            </a:lvl1pPr>
          </a:lstStyle>
          <a:p>
            <a:pPr>
              <a:defRPr/>
            </a:pPr>
            <a:fld id="{E9CFDB05-4288-4022-9398-65D985F9E5B9}" type="slidenum">
              <a:rPr lang="en-US" altLang="zh-CN"/>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单击此处编辑母版标题样式</a:t>
            </a:r>
          </a:p>
        </p:txBody>
      </p:sp>
      <p:sp>
        <p:nvSpPr>
          <p:cNvPr id="3"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4" name="Rectangle 8"/>
          <p:cNvSpPr>
            <a:spLocks noGrp="1" noChangeArrowheads="1"/>
          </p:cNvSpPr>
          <p:nvPr>
            <p:ph type="sldNum" sz="quarter" idx="11"/>
          </p:nvPr>
        </p:nvSpPr>
        <p:spPr/>
        <p:txBody>
          <a:bodyPr/>
          <a:lstStyle>
            <a:lvl1pPr>
              <a:defRPr/>
            </a:lvl1pPr>
          </a:lstStyle>
          <a:p>
            <a:pPr>
              <a:defRPr/>
            </a:pPr>
            <a:fld id="{267C6800-95EF-4D61-A5E0-19C9BD4209EF}" type="slidenum">
              <a:rPr lang="en-US" altLang="zh-CN"/>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3" name="Rectangle 8"/>
          <p:cNvSpPr>
            <a:spLocks noGrp="1" noChangeArrowheads="1"/>
          </p:cNvSpPr>
          <p:nvPr>
            <p:ph type="sldNum" sz="quarter" idx="11"/>
          </p:nvPr>
        </p:nvSpPr>
        <p:spPr/>
        <p:txBody>
          <a:bodyPr/>
          <a:lstStyle>
            <a:lvl1pPr>
              <a:defRPr/>
            </a:lvl1pPr>
          </a:lstStyle>
          <a:p>
            <a:pPr>
              <a:defRPr/>
            </a:pPr>
            <a:fld id="{DB6162CC-5D12-4BA4-A448-7A66EE12AAD5}" type="slidenum">
              <a:rPr lang="en-US" altLang="zh-CN"/>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6" name="Rectangle 8"/>
          <p:cNvSpPr>
            <a:spLocks noGrp="1" noChangeArrowheads="1"/>
          </p:cNvSpPr>
          <p:nvPr>
            <p:ph type="sldNum" sz="quarter" idx="11"/>
          </p:nvPr>
        </p:nvSpPr>
        <p:spPr/>
        <p:txBody>
          <a:bodyPr/>
          <a:lstStyle>
            <a:lvl1pPr>
              <a:defRPr/>
            </a:lvl1pPr>
          </a:lstStyle>
          <a:p>
            <a:pPr>
              <a:defRPr/>
            </a:pPr>
            <a:fld id="{553CE7F1-8121-4E47-9F79-A2F6B9F23FC1}" type="slidenum">
              <a:rPr lang="en-US" altLang="zh-CN"/>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6" name="Rectangle 8"/>
          <p:cNvSpPr>
            <a:spLocks noGrp="1" noChangeArrowheads="1"/>
          </p:cNvSpPr>
          <p:nvPr>
            <p:ph type="sldNum" sz="quarter" idx="11"/>
          </p:nvPr>
        </p:nvSpPr>
        <p:spPr/>
        <p:txBody>
          <a:bodyPr/>
          <a:lstStyle>
            <a:lvl1pPr>
              <a:defRPr/>
            </a:lvl1pPr>
          </a:lstStyle>
          <a:p>
            <a:pPr>
              <a:defRPr/>
            </a:pPr>
            <a:fld id="{E6C1C87F-078A-4FF4-A28D-E3AEA328AC24}" type="slidenum">
              <a:rPr lang="en-US" altLang="zh-CN"/>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0"/>
          <p:cNvSpPr>
            <a:spLocks noGrp="1" noChangeArrowheads="1"/>
          </p:cNvSpPr>
          <p:nvPr>
            <p:ph type="ftr" sz="quarter" idx="10"/>
          </p:nvPr>
        </p:nvSpPr>
        <p:spPr/>
        <p:txBody>
          <a:bodyPr/>
          <a:lstStyle>
            <a:lvl1pPr>
              <a:defRPr/>
            </a:lvl1pPr>
          </a:lstStyle>
          <a:p>
            <a:pPr>
              <a:defRPr/>
            </a:pPr>
            <a:r>
              <a:rPr lang="en-US" altLang="zh-CN"/>
              <a:t>1</a:t>
            </a:r>
          </a:p>
        </p:txBody>
      </p:sp>
      <p:sp>
        <p:nvSpPr>
          <p:cNvPr id="5" name="Rectangle 8"/>
          <p:cNvSpPr>
            <a:spLocks noGrp="1" noChangeArrowheads="1"/>
          </p:cNvSpPr>
          <p:nvPr>
            <p:ph type="sldNum" sz="quarter" idx="11"/>
          </p:nvPr>
        </p:nvSpPr>
        <p:spPr/>
        <p:txBody>
          <a:bodyPr/>
          <a:lstStyle>
            <a:lvl1pPr>
              <a:defRPr/>
            </a:lvl1pPr>
          </a:lstStyle>
          <a:p>
            <a:pPr>
              <a:defRPr/>
            </a:pPr>
            <a:fld id="{0F86C387-DA63-47FD-82B6-26EFFF8178DF}" type="slidenum">
              <a:rPr lang="en-US" altLang="zh-CN"/>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Horz">
          <a:fgClr>
            <a:schemeClr val="bg2"/>
          </a:fgClr>
          <a:bgClr>
            <a:schemeClr val="bg1"/>
          </a:bgClr>
        </a:pattFill>
        <a:effectLst/>
      </p:bgPr>
    </p:bg>
    <p:spTree>
      <p:nvGrpSpPr>
        <p:cNvPr id="1" name=""/>
        <p:cNvGrpSpPr/>
        <p:nvPr/>
      </p:nvGrpSpPr>
      <p:grpSpPr>
        <a:xfrm>
          <a:off x="0" y="0"/>
          <a:ext cx="0" cy="0"/>
          <a:chOff x="0" y="0"/>
          <a:chExt cx="0" cy="0"/>
        </a:xfrm>
      </p:grpSpPr>
      <p:pic>
        <p:nvPicPr>
          <p:cNvPr id="1026" name="Picture 7"/>
          <p:cNvPicPr>
            <a:picLocks noChangeAspect="1" noChangeArrowheads="1"/>
          </p:cNvPicPr>
          <p:nvPr/>
        </p:nvPicPr>
        <p:blipFill>
          <a:blip r:embed="rId14"/>
          <a:srcRect/>
          <a:stretch>
            <a:fillRect/>
          </a:stretch>
        </p:blipFill>
        <p:spPr bwMode="auto">
          <a:xfrm>
            <a:off x="0" y="0"/>
            <a:ext cx="9163050" cy="688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0" name="Rectangle 2"/>
          <p:cNvSpPr>
            <a:spLocks noGrp="1" noChangeArrowheads="1"/>
          </p:cNvSpPr>
          <p:nvPr>
            <p:ph type="title"/>
          </p:nvPr>
        </p:nvSpPr>
        <p:spPr bwMode="auto">
          <a:xfrm>
            <a:off x="611188" y="138113"/>
            <a:ext cx="8001000" cy="747712"/>
          </a:xfrm>
          <a:prstGeom prst="rect">
            <a:avLst/>
          </a:prstGeom>
          <a:noFill/>
          <a:ln w="9525">
            <a:noFill/>
            <a:miter lim="800000"/>
          </a:ln>
          <a:effectLst/>
        </p:spPr>
        <p:txBody>
          <a:bodyPr vert="horz" wrap="square" lIns="91440" tIns="45720" rIns="91440" bIns="45720" numCol="1" anchor="b" anchorCtr="0" compatLnSpc="1"/>
          <a:lstStyle/>
          <a:p>
            <a:pPr lvl="0"/>
            <a:r>
              <a:rPr lang="en-US" altLang="zh-CN" dirty="0"/>
              <a:t>Click to edit</a:t>
            </a:r>
          </a:p>
        </p:txBody>
      </p:sp>
      <p:sp>
        <p:nvSpPr>
          <p:cNvPr id="1028" name="Rectangle 3"/>
          <p:cNvSpPr>
            <a:spLocks noGrp="1" noChangeArrowheads="1"/>
          </p:cNvSpPr>
          <p:nvPr>
            <p:ph type="body" idx="1"/>
          </p:nvPr>
        </p:nvSpPr>
        <p:spPr bwMode="auto">
          <a:xfrm>
            <a:off x="566738" y="1628775"/>
            <a:ext cx="8001000" cy="439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43018" name="Rectangle 10"/>
          <p:cNvSpPr>
            <a:spLocks noGrp="1" noChangeArrowheads="1"/>
          </p:cNvSpPr>
          <p:nvPr>
            <p:ph type="ftr" sz="quarter" idx="3"/>
          </p:nvPr>
        </p:nvSpPr>
        <p:spPr bwMode="auto">
          <a:xfrm>
            <a:off x="3124200" y="6248400"/>
            <a:ext cx="2895600" cy="457200"/>
          </a:xfrm>
          <a:prstGeom prst="rect">
            <a:avLst/>
          </a:prstGeom>
          <a:noFill/>
          <a:ln w="9525">
            <a:noFill/>
            <a:miter lim="800000"/>
          </a:ln>
          <a:effectLst/>
        </p:spPr>
        <p:txBody>
          <a:bodyPr vert="horz" wrap="square" lIns="91440" tIns="45720" rIns="91440" bIns="45720" numCol="1" anchor="t" anchorCtr="0" compatLnSpc="1"/>
          <a:lstStyle>
            <a:lvl1pPr algn="ctr" eaLnBrk="1" hangingPunct="1">
              <a:defRPr sz="1400" smtClean="0"/>
            </a:lvl1pPr>
          </a:lstStyle>
          <a:p>
            <a:pPr>
              <a:defRPr/>
            </a:pPr>
            <a:r>
              <a:rPr lang="en-US" altLang="zh-CN"/>
              <a:t>1</a:t>
            </a:r>
          </a:p>
        </p:txBody>
      </p:sp>
      <p:sp>
        <p:nvSpPr>
          <p:cNvPr id="43016" name="Rectangle 8"/>
          <p:cNvSpPr>
            <a:spLocks noGrp="1" noChangeArrowheads="1"/>
          </p:cNvSpPr>
          <p:nvPr>
            <p:ph type="sldNum" sz="quarter" idx="4"/>
          </p:nvPr>
        </p:nvSpPr>
        <p:spPr bwMode="auto">
          <a:xfrm>
            <a:off x="7000875" y="6489700"/>
            <a:ext cx="1981200" cy="47625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200" b="1">
                <a:solidFill>
                  <a:srgbClr val="000066"/>
                </a:solidFill>
              </a:defRPr>
            </a:lvl1pPr>
          </a:lstStyle>
          <a:p>
            <a:pPr>
              <a:defRPr/>
            </a:pPr>
            <a:fld id="{E80B736D-8E09-41FD-944E-AE38208CB090}" type="slidenum">
              <a:rPr lang="en-US" altLang="zh-CN"/>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rtl="0" eaLnBrk="0" fontAlgn="base" hangingPunct="0">
        <a:spcBef>
          <a:spcPct val="0"/>
        </a:spcBef>
        <a:spcAft>
          <a:spcPct val="0"/>
        </a:spcAft>
        <a:defRPr sz="4400" b="1">
          <a:solidFill>
            <a:srgbClr val="FF0000"/>
          </a:solidFill>
          <a:effectLst>
            <a:outerShdw blurRad="38100" dist="38100" dir="2700000" algn="tl">
              <a:srgbClr val="C0C0C0"/>
            </a:outerShdw>
          </a:effectLst>
          <a:latin typeface="+mj-lt"/>
          <a:ea typeface="+mj-ea"/>
          <a:cs typeface="+mj-cs"/>
        </a:defRPr>
      </a:lvl1pPr>
      <a:lvl2pPr algn="l" rtl="0" eaLnBrk="0" fontAlgn="base" hangingPunct="0">
        <a:spcBef>
          <a:spcPct val="0"/>
        </a:spcBef>
        <a:spcAft>
          <a:spcPct val="0"/>
        </a:spcAft>
        <a:defRPr sz="4400" b="1">
          <a:solidFill>
            <a:srgbClr val="FF0000"/>
          </a:solidFill>
          <a:effectLst>
            <a:outerShdw blurRad="38100" dist="38100" dir="2700000" algn="tl">
              <a:srgbClr val="C0C0C0"/>
            </a:outerShdw>
          </a:effectLst>
          <a:latin typeface="Arial" panose="020B0604020202020204" pitchFamily="34" charset="0"/>
          <a:ea typeface="黑体" panose="02010609060101010101" pitchFamily="2" charset="-122"/>
        </a:defRPr>
      </a:lvl2pPr>
      <a:lvl3pPr algn="l" rtl="0" eaLnBrk="0" fontAlgn="base" hangingPunct="0">
        <a:spcBef>
          <a:spcPct val="0"/>
        </a:spcBef>
        <a:spcAft>
          <a:spcPct val="0"/>
        </a:spcAft>
        <a:defRPr sz="4400" b="1">
          <a:solidFill>
            <a:srgbClr val="FF0000"/>
          </a:solidFill>
          <a:effectLst>
            <a:outerShdw blurRad="38100" dist="38100" dir="2700000" algn="tl">
              <a:srgbClr val="C0C0C0"/>
            </a:outerShdw>
          </a:effectLst>
          <a:latin typeface="Arial" panose="020B0604020202020204" pitchFamily="34" charset="0"/>
          <a:ea typeface="黑体" panose="02010609060101010101" pitchFamily="2" charset="-122"/>
        </a:defRPr>
      </a:lvl3pPr>
      <a:lvl4pPr algn="l" rtl="0" eaLnBrk="0" fontAlgn="base" hangingPunct="0">
        <a:spcBef>
          <a:spcPct val="0"/>
        </a:spcBef>
        <a:spcAft>
          <a:spcPct val="0"/>
        </a:spcAft>
        <a:defRPr sz="4400" b="1">
          <a:solidFill>
            <a:srgbClr val="FF0000"/>
          </a:solidFill>
          <a:effectLst>
            <a:outerShdw blurRad="38100" dist="38100" dir="2700000" algn="tl">
              <a:srgbClr val="C0C0C0"/>
            </a:outerShdw>
          </a:effectLst>
          <a:latin typeface="Arial" panose="020B0604020202020204" pitchFamily="34" charset="0"/>
          <a:ea typeface="黑体" panose="02010609060101010101" pitchFamily="2" charset="-122"/>
        </a:defRPr>
      </a:lvl4pPr>
      <a:lvl5pPr algn="l" rtl="0" eaLnBrk="0" fontAlgn="base" hangingPunct="0">
        <a:spcBef>
          <a:spcPct val="0"/>
        </a:spcBef>
        <a:spcAft>
          <a:spcPct val="0"/>
        </a:spcAft>
        <a:defRPr sz="4400" b="1">
          <a:solidFill>
            <a:srgbClr val="FF0000"/>
          </a:solidFill>
          <a:effectLst>
            <a:outerShdw blurRad="38100" dist="38100" dir="2700000" algn="tl">
              <a:srgbClr val="C0C0C0"/>
            </a:outerShdw>
          </a:effectLst>
          <a:latin typeface="Arial" panose="020B0604020202020204" pitchFamily="34" charset="0"/>
          <a:ea typeface="黑体" panose="02010609060101010101" pitchFamily="2" charset="-122"/>
        </a:defRPr>
      </a:lvl5pPr>
      <a:lvl6pPr marL="457200" algn="l" rtl="0" fontAlgn="base">
        <a:spcBef>
          <a:spcPct val="0"/>
        </a:spcBef>
        <a:spcAft>
          <a:spcPct val="0"/>
        </a:spcAft>
        <a:defRPr sz="3800" b="1">
          <a:solidFill>
            <a:srgbClr val="FF0000"/>
          </a:solidFill>
          <a:effectLst>
            <a:outerShdw blurRad="38100" dist="38100" dir="2700000" algn="tl">
              <a:srgbClr val="C0C0C0"/>
            </a:outerShdw>
          </a:effectLst>
          <a:latin typeface="黑体" panose="02010609060101010101" pitchFamily="2" charset="-122"/>
          <a:ea typeface="黑体" panose="02010609060101010101" pitchFamily="2" charset="-122"/>
        </a:defRPr>
      </a:lvl6pPr>
      <a:lvl7pPr marL="914400" algn="l" rtl="0" fontAlgn="base">
        <a:spcBef>
          <a:spcPct val="0"/>
        </a:spcBef>
        <a:spcAft>
          <a:spcPct val="0"/>
        </a:spcAft>
        <a:defRPr sz="3800" b="1">
          <a:solidFill>
            <a:srgbClr val="FF0000"/>
          </a:solidFill>
          <a:effectLst>
            <a:outerShdw blurRad="38100" dist="38100" dir="2700000" algn="tl">
              <a:srgbClr val="C0C0C0"/>
            </a:outerShdw>
          </a:effectLst>
          <a:latin typeface="黑体" panose="02010609060101010101" pitchFamily="2" charset="-122"/>
          <a:ea typeface="黑体" panose="02010609060101010101" pitchFamily="2" charset="-122"/>
        </a:defRPr>
      </a:lvl7pPr>
      <a:lvl8pPr marL="1371600" algn="l" rtl="0" fontAlgn="base">
        <a:spcBef>
          <a:spcPct val="0"/>
        </a:spcBef>
        <a:spcAft>
          <a:spcPct val="0"/>
        </a:spcAft>
        <a:defRPr sz="3800" b="1">
          <a:solidFill>
            <a:srgbClr val="FF0000"/>
          </a:solidFill>
          <a:effectLst>
            <a:outerShdw blurRad="38100" dist="38100" dir="2700000" algn="tl">
              <a:srgbClr val="C0C0C0"/>
            </a:outerShdw>
          </a:effectLst>
          <a:latin typeface="黑体" panose="02010609060101010101" pitchFamily="2" charset="-122"/>
          <a:ea typeface="黑体" panose="02010609060101010101" pitchFamily="2" charset="-122"/>
        </a:defRPr>
      </a:lvl8pPr>
      <a:lvl9pPr marL="1828800" algn="l" rtl="0" fontAlgn="base">
        <a:spcBef>
          <a:spcPct val="0"/>
        </a:spcBef>
        <a:spcAft>
          <a:spcPct val="0"/>
        </a:spcAft>
        <a:defRPr sz="3800" b="1">
          <a:solidFill>
            <a:srgbClr val="FF0000"/>
          </a:solidFill>
          <a:effectLst>
            <a:outerShdw blurRad="38100" dist="38100" dir="2700000" algn="tl">
              <a:srgbClr val="C0C0C0"/>
            </a:outerShdw>
          </a:effectLst>
          <a:latin typeface="黑体" panose="02010609060101010101" pitchFamily="2" charset="-122"/>
          <a:ea typeface="黑体" panose="02010609060101010101" pitchFamily="2" charset="-122"/>
        </a:defRPr>
      </a:lvl9pPr>
    </p:titleStyle>
    <p:bodyStyle>
      <a:lvl1pPr marL="622300" indent="-622300" algn="l" rtl="0" eaLnBrk="0" fontAlgn="base" hangingPunct="0">
        <a:spcBef>
          <a:spcPct val="30000"/>
        </a:spcBef>
        <a:spcAft>
          <a:spcPct val="0"/>
        </a:spcAft>
        <a:buClr>
          <a:schemeClr val="accent2"/>
        </a:buClr>
        <a:buFont typeface="Wingdings" panose="05000000000000000000" pitchFamily="2" charset="2"/>
        <a:buChar char="o"/>
        <a:defRPr sz="3000" b="1">
          <a:solidFill>
            <a:srgbClr val="000066"/>
          </a:solidFill>
          <a:latin typeface="+mn-lt"/>
          <a:ea typeface="+mn-ea"/>
          <a:cs typeface="+mn-cs"/>
        </a:defRPr>
      </a:lvl1pPr>
      <a:lvl2pPr marL="1238250" indent="-436880" algn="l" rtl="0" eaLnBrk="0" fontAlgn="base" hangingPunct="0">
        <a:spcBef>
          <a:spcPct val="30000"/>
        </a:spcBef>
        <a:spcAft>
          <a:spcPct val="0"/>
        </a:spcAft>
        <a:buClr>
          <a:schemeClr val="accent2"/>
        </a:buClr>
        <a:buFont typeface="Wingdings" panose="05000000000000000000" pitchFamily="2" charset="2"/>
        <a:buChar char="n"/>
        <a:defRPr sz="2600" b="1">
          <a:solidFill>
            <a:srgbClr val="0000CC"/>
          </a:solidFill>
          <a:latin typeface="楷体_GB2312" pitchFamily="49" charset="-122"/>
          <a:ea typeface="楷体_GB2312" pitchFamily="49" charset="-122"/>
        </a:defRPr>
      </a:lvl2pPr>
      <a:lvl3pPr marL="1812925" indent="-395605" algn="l" rtl="0" eaLnBrk="0" fontAlgn="base" hangingPunct="0">
        <a:spcBef>
          <a:spcPct val="30000"/>
        </a:spcBef>
        <a:spcAft>
          <a:spcPct val="0"/>
        </a:spcAft>
        <a:buClr>
          <a:schemeClr val="accent2"/>
        </a:buClr>
        <a:buFont typeface="Wingdings" panose="05000000000000000000" pitchFamily="2" charset="2"/>
        <a:buChar char="Ø"/>
        <a:defRPr sz="2300" b="1">
          <a:solidFill>
            <a:schemeClr val="tx1"/>
          </a:solidFill>
          <a:latin typeface="宋体" panose="02010600030101010101" pitchFamily="2" charset="-122"/>
          <a:ea typeface="宋体" panose="02010600030101010101" pitchFamily="2" charset="-122"/>
        </a:defRPr>
      </a:lvl3pPr>
      <a:lvl4pPr marL="2379980" indent="-387350" algn="l" rtl="0" eaLnBrk="0" fontAlgn="base" hangingPunct="0">
        <a:spcBef>
          <a:spcPct val="30000"/>
        </a:spcBef>
        <a:spcAft>
          <a:spcPct val="0"/>
        </a:spcAft>
        <a:buClr>
          <a:schemeClr val="accent2"/>
        </a:buClr>
        <a:buFont typeface="Wingdings" panose="05000000000000000000" pitchFamily="2" charset="2"/>
        <a:buChar char="n"/>
        <a:defRPr sz="2000">
          <a:solidFill>
            <a:schemeClr val="tx1"/>
          </a:solidFill>
          <a:latin typeface="Verdana" panose="020B0604030504040204" pitchFamily="34" charset="0"/>
          <a:ea typeface="宋体" panose="02010600030101010101" pitchFamily="2" charset="-122"/>
        </a:defRPr>
      </a:lvl4pPr>
      <a:lvl5pPr marL="2957830" indent="-398780" algn="l" rtl="0" eaLnBrk="0" fontAlgn="base" hangingPunct="0">
        <a:spcBef>
          <a:spcPct val="30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ea typeface="宋体" panose="02010600030101010101" pitchFamily="2" charset="-122"/>
        </a:defRPr>
      </a:lvl5pPr>
      <a:lvl6pPr marL="3415030" indent="-398780" algn="l" rtl="0" fontAlgn="base">
        <a:spcBef>
          <a:spcPct val="30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ea typeface="宋体" panose="02010600030101010101" pitchFamily="2" charset="-122"/>
        </a:defRPr>
      </a:lvl6pPr>
      <a:lvl7pPr marL="3872230" indent="-398780" algn="l" rtl="0" fontAlgn="base">
        <a:spcBef>
          <a:spcPct val="30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ea typeface="宋体" panose="02010600030101010101" pitchFamily="2" charset="-122"/>
        </a:defRPr>
      </a:lvl7pPr>
      <a:lvl8pPr marL="4329430" indent="-398780" algn="l" rtl="0" fontAlgn="base">
        <a:spcBef>
          <a:spcPct val="30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ea typeface="宋体" panose="02010600030101010101" pitchFamily="2" charset="-122"/>
        </a:defRPr>
      </a:lvl8pPr>
      <a:lvl9pPr marL="4786630" indent="-398780" algn="l" rtl="0" fontAlgn="base">
        <a:spcBef>
          <a:spcPct val="30000"/>
        </a:spcBef>
        <a:spcAft>
          <a:spcPct val="0"/>
        </a:spcAft>
        <a:buClr>
          <a:schemeClr val="accent2"/>
        </a:buClr>
        <a:buFont typeface="Wingdings" panose="05000000000000000000" pitchFamily="2" charset="2"/>
        <a:buChar char="§"/>
        <a:defRPr sz="2000">
          <a:solidFill>
            <a:schemeClr val="tx1"/>
          </a:solidFill>
          <a:latin typeface="Verdana" panose="020B0604030504040204" pitchFamily="34" charset="0"/>
          <a:ea typeface="宋体" panose="02010600030101010101"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png"/><Relationship Id="rId5" Type="http://schemas.openxmlformats.org/officeDocument/2006/relationships/image" Target="../media/image2.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vmlDrawing" Target="../drawings/vmlDrawing4.vml"/><Relationship Id="rId5" Type="http://schemas.openxmlformats.org/officeDocument/2006/relationships/image" Target="../media/image9.emf"/><Relationship Id="rId4" Type="http://schemas.openxmlformats.org/officeDocument/2006/relationships/oleObject" Target="../embeddings/oleObject4.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vmlDrawing" Target="../drawings/vmlDrawing5.vml"/><Relationship Id="rId5" Type="http://schemas.openxmlformats.org/officeDocument/2006/relationships/image" Target="../media/image10.emf"/><Relationship Id="rId4" Type="http://schemas.openxmlformats.org/officeDocument/2006/relationships/oleObject" Target="../embeddings/oleObject5.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vmlDrawing" Target="../drawings/vmlDrawing6.vml"/><Relationship Id="rId5" Type="http://schemas.openxmlformats.org/officeDocument/2006/relationships/image" Target="../media/image11.emf"/><Relationship Id="rId4" Type="http://schemas.openxmlformats.org/officeDocument/2006/relationships/oleObject" Target="../embeddings/oleObject6.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vmlDrawing" Target="../drawings/vmlDrawing7.vml"/><Relationship Id="rId5" Type="http://schemas.openxmlformats.org/officeDocument/2006/relationships/image" Target="../media/image12.emf"/><Relationship Id="rId4" Type="http://schemas.openxmlformats.org/officeDocument/2006/relationships/oleObject" Target="../embeddings/oleObject7.bin"/></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vmlDrawing" Target="../drawings/vmlDrawing8.vml"/><Relationship Id="rId5" Type="http://schemas.openxmlformats.org/officeDocument/2006/relationships/image" Target="../media/image13.emf"/><Relationship Id="rId4" Type="http://schemas.openxmlformats.org/officeDocument/2006/relationships/oleObject" Target="../embeddings/oleObject8.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vmlDrawing" Target="../drawings/vmlDrawing9.vml"/><Relationship Id="rId5" Type="http://schemas.openxmlformats.org/officeDocument/2006/relationships/image" Target="../media/image14.emf"/><Relationship Id="rId4" Type="http://schemas.openxmlformats.org/officeDocument/2006/relationships/oleObject" Target="../embeddings/oleObject9.bin"/></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vmlDrawing" Target="../drawings/vmlDrawing10.vml"/><Relationship Id="rId5" Type="http://schemas.openxmlformats.org/officeDocument/2006/relationships/image" Target="../media/image15.emf"/><Relationship Id="rId4" Type="http://schemas.openxmlformats.org/officeDocument/2006/relationships/oleObject" Target="../embeddings/oleObject10.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vmlDrawing" Target="../drawings/vmlDrawing11.vml"/><Relationship Id="rId5" Type="http://schemas.openxmlformats.org/officeDocument/2006/relationships/image" Target="../media/image16.emf"/><Relationship Id="rId4" Type="http://schemas.openxmlformats.org/officeDocument/2006/relationships/oleObject" Target="../embeddings/oleObject11.bin"/></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vmlDrawing" Target="../drawings/vmlDrawing12.vml"/><Relationship Id="rId5" Type="http://schemas.openxmlformats.org/officeDocument/2006/relationships/image" Target="../media/image17.emf"/><Relationship Id="rId4" Type="http://schemas.openxmlformats.org/officeDocument/2006/relationships/oleObject" Target="../embeddings/oleObject12.bin"/></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notesSlide" Target="../notesSlides/notesSlide22.xml"/><Relationship Id="rId7" Type="http://schemas.openxmlformats.org/officeDocument/2006/relationships/image" Target="../media/image22.emf"/><Relationship Id="rId2" Type="http://schemas.openxmlformats.org/officeDocument/2006/relationships/slideLayout" Target="../slideLayouts/slideLayout1.xml"/><Relationship Id="rId1" Type="http://schemas.openxmlformats.org/officeDocument/2006/relationships/vmlDrawing" Target="../drawings/vmlDrawing13.vml"/><Relationship Id="rId6" Type="http://schemas.openxmlformats.org/officeDocument/2006/relationships/oleObject" Target="../embeddings/oleObject14.bin"/><Relationship Id="rId5" Type="http://schemas.openxmlformats.org/officeDocument/2006/relationships/image" Target="../media/image21.emf"/><Relationship Id="rId4" Type="http://schemas.openxmlformats.org/officeDocument/2006/relationships/oleObject" Target="../embeddings/oleObject13.bin"/></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4.xml"/><Relationship Id="rId5" Type="http://schemas.openxmlformats.org/officeDocument/2006/relationships/image" Target="../media/image27.png"/><Relationship Id="rId4" Type="http://schemas.openxmlformats.org/officeDocument/2006/relationships/image" Target="../media/image26.GIF"/></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vmlDrawing" Target="../drawings/vmlDrawing14.vml"/><Relationship Id="rId5" Type="http://schemas.openxmlformats.org/officeDocument/2006/relationships/image" Target="../media/image28.emf"/><Relationship Id="rId4" Type="http://schemas.openxmlformats.org/officeDocument/2006/relationships/oleObject" Target="../embeddings/oleObject15.bin"/></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slideLayout" Target="../slideLayouts/slideLayout12.xml"/><Relationship Id="rId1" Type="http://schemas.openxmlformats.org/officeDocument/2006/relationships/vmlDrawing" Target="../drawings/vmlDrawing15.vml"/><Relationship Id="rId6" Type="http://schemas.openxmlformats.org/officeDocument/2006/relationships/image" Target="../media/image3.png"/><Relationship Id="rId5" Type="http://schemas.openxmlformats.org/officeDocument/2006/relationships/image" Target="../media/image2.emf"/><Relationship Id="rId4" Type="http://schemas.openxmlformats.org/officeDocument/2006/relationships/oleObject" Target="../embeddings/oleObject16.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vmlDrawing" Target="../drawings/vmlDrawing2.vml"/><Relationship Id="rId5" Type="http://schemas.openxmlformats.org/officeDocument/2006/relationships/image" Target="../media/image4.emf"/><Relationship Id="rId4" Type="http://schemas.openxmlformats.org/officeDocument/2006/relationships/oleObject" Target="../embeddings/oleObject2.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vmlDrawing" Target="../drawings/vmlDrawing3.vml"/><Relationship Id="rId5" Type="http://schemas.openxmlformats.org/officeDocument/2006/relationships/image" Target="../media/image5.emf"/><Relationship Id="rId4" Type="http://schemas.openxmlformats.org/officeDocument/2006/relationships/oleObject" Target="../embeddings/oleObject3.bin"/></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077" name="TextBox 3"/>
          <p:cNvSpPr txBox="1">
            <a:spLocks noChangeArrowheads="1"/>
          </p:cNvSpPr>
          <p:nvPr/>
        </p:nvSpPr>
        <p:spPr bwMode="auto">
          <a:xfrm>
            <a:off x="1643042" y="5500702"/>
            <a:ext cx="5760895" cy="86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a:solidFill>
                  <a:schemeClr val="tx1"/>
                </a:solidFill>
                <a:latin typeface="Verdana" panose="020B0604030504040204" pitchFamily="34" charset="0"/>
                <a:ea typeface="宋体" panose="02010600030101010101" pitchFamily="2" charset="-122"/>
              </a:defRPr>
            </a:lvl1pPr>
            <a:lvl2pPr indent="17780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marL="0" lvl="1" algn="ctr" eaLnBrk="1" hangingPunct="1">
              <a:lnSpc>
                <a:spcPts val="3000"/>
              </a:lnSpc>
            </a:pPr>
            <a:endParaRPr lang="en-US" altLang="zh-CN" sz="2000" dirty="0">
              <a:solidFill>
                <a:srgbClr val="000000"/>
              </a:solidFill>
              <a:latin typeface="+mj-ea"/>
              <a:ea typeface="+mj-ea"/>
            </a:endParaRPr>
          </a:p>
          <a:p>
            <a:pPr marL="0" lvl="1" algn="ctr" eaLnBrk="1" hangingPunct="1">
              <a:lnSpc>
                <a:spcPts val="3000"/>
              </a:lnSpc>
            </a:pPr>
            <a:r>
              <a:rPr lang="zh-CN" altLang="en-US" sz="2000" dirty="0">
                <a:solidFill>
                  <a:srgbClr val="000000"/>
                </a:solidFill>
                <a:latin typeface="+mj-ea"/>
                <a:ea typeface="+mj-ea"/>
              </a:rPr>
              <a:t>二〇二零年九月</a:t>
            </a:r>
          </a:p>
        </p:txBody>
      </p:sp>
      <p:sp>
        <p:nvSpPr>
          <p:cNvPr id="2" name="文本框 1"/>
          <p:cNvSpPr txBox="1"/>
          <p:nvPr/>
        </p:nvSpPr>
        <p:spPr>
          <a:xfrm>
            <a:off x="6489" y="2268847"/>
            <a:ext cx="9137511" cy="3291840"/>
          </a:xfrm>
          <a:prstGeom prst="rect">
            <a:avLst/>
          </a:prstGeom>
          <a:noFill/>
        </p:spPr>
        <p:txBody>
          <a:bodyPr wrap="square" rtlCol="0">
            <a:spAutoFit/>
          </a:bodyPr>
          <a:lstStyle/>
          <a:p>
            <a:pPr algn="ctr"/>
            <a:r>
              <a:rPr lang="zh-CN" altLang="en-US" sz="4000" b="1" dirty="0">
                <a:solidFill>
                  <a:srgbClr val="000000"/>
                </a:solidFill>
                <a:latin typeface="+mj-ea"/>
                <a:ea typeface="+mj-ea"/>
              </a:rPr>
              <a:t>博士综合考评</a:t>
            </a:r>
          </a:p>
          <a:p>
            <a:pPr algn="ctr"/>
            <a:endParaRPr lang="en-US" altLang="zh-CN" sz="2800" b="1" dirty="0">
              <a:solidFill>
                <a:srgbClr val="000000"/>
              </a:solidFill>
              <a:latin typeface="+mj-ea"/>
              <a:ea typeface="+mj-ea"/>
            </a:endParaRPr>
          </a:p>
          <a:p>
            <a:pPr algn="ctr"/>
            <a:endParaRPr lang="en-US" altLang="zh-CN" sz="2800" b="1" dirty="0">
              <a:solidFill>
                <a:srgbClr val="000000"/>
              </a:solidFill>
              <a:latin typeface="+mj-ea"/>
              <a:ea typeface="+mj-ea"/>
            </a:endParaRPr>
          </a:p>
          <a:p>
            <a:pPr algn="ctr"/>
            <a:endParaRPr lang="en-US" altLang="zh-CN" sz="2800" b="1" dirty="0">
              <a:solidFill>
                <a:srgbClr val="000000"/>
              </a:solidFill>
              <a:latin typeface="+mj-ea"/>
              <a:ea typeface="+mj-ea"/>
            </a:endParaRPr>
          </a:p>
          <a:p>
            <a:pPr algn="ctr">
              <a:lnSpc>
                <a:spcPct val="150000"/>
              </a:lnSpc>
            </a:pPr>
            <a:r>
              <a:rPr lang="zh-CN" altLang="en-US" sz="2800" b="1" dirty="0">
                <a:solidFill>
                  <a:srgbClr val="000000"/>
                </a:solidFill>
                <a:latin typeface="+mj-ea"/>
                <a:ea typeface="+mj-ea"/>
              </a:rPr>
              <a:t>姓名：陈博洋</a:t>
            </a:r>
          </a:p>
          <a:p>
            <a:pPr algn="ctr">
              <a:lnSpc>
                <a:spcPct val="150000"/>
              </a:lnSpc>
            </a:pPr>
            <a:r>
              <a:rPr lang="zh-CN" altLang="en-US" sz="2800" b="1" dirty="0">
                <a:solidFill>
                  <a:srgbClr val="000000"/>
                </a:solidFill>
                <a:latin typeface="+mj-ea"/>
                <a:ea typeface="+mj-ea"/>
              </a:rPr>
              <a:t>导师：赵杰</a:t>
            </a:r>
          </a:p>
        </p:txBody>
      </p:sp>
      <p:graphicFrame>
        <p:nvGraphicFramePr>
          <p:cNvPr id="5" name="Object 2"/>
          <p:cNvGraphicFramePr/>
          <p:nvPr/>
        </p:nvGraphicFramePr>
        <p:xfrm>
          <a:off x="0" y="0"/>
          <a:ext cx="1803400" cy="1314450"/>
        </p:xfrm>
        <a:graphic>
          <a:graphicData uri="http://schemas.openxmlformats.org/presentationml/2006/ole">
            <mc:AlternateContent xmlns:mc="http://schemas.openxmlformats.org/markup-compatibility/2006">
              <mc:Choice xmlns:v="urn:schemas-microsoft-com:vml" Requires="v">
                <p:oleObj spid="_x0000_s1966" r:id="rId4" imgW="4989830" imgH="4244340" progId="Visio.Drawing.11">
                  <p:embed/>
                </p:oleObj>
              </mc:Choice>
              <mc:Fallback>
                <p:oleObj r:id="rId4" imgW="4989830" imgH="4244340" progId="Visio.Drawing.11">
                  <p:embed/>
                  <p:pic>
                    <p:nvPicPr>
                      <p:cNvPr id="0" name="图片 3075" descr="image2"/>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803400" cy="131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pic>
        <p:nvPicPr>
          <p:cNvPr id="9" name="Picture 3"/>
          <p:cNvPicPr>
            <a:picLocks noChangeAspect="1"/>
          </p:cNvPicPr>
          <p:nvPr/>
        </p:nvPicPr>
        <p:blipFill>
          <a:blip r:embed="rId6"/>
          <a:stretch>
            <a:fillRect/>
          </a:stretch>
        </p:blipFill>
        <p:spPr>
          <a:xfrm>
            <a:off x="1740535" y="114300"/>
            <a:ext cx="7303770" cy="1085850"/>
          </a:xfrm>
          <a:prstGeom prst="rect">
            <a:avLst/>
          </a:prstGeom>
          <a:noFill/>
          <a:ln w="9525">
            <a:noFill/>
          </a:ln>
        </p:spPr>
      </p:pic>
    </p:spTree>
  </p:cSld>
  <p:clrMapOvr>
    <a:masterClrMapping/>
  </p:clrMapOvr>
  <p:transition advTm="31527"/>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10</a:t>
            </a:fld>
            <a:endParaRPr lang="en-US" altLang="zh-CN" sz="1200">
              <a:solidFill>
                <a:srgbClr val="000066"/>
              </a:solidFill>
            </a:endParaRPr>
          </a:p>
        </p:txBody>
      </p:sp>
      <p:sp>
        <p:nvSpPr>
          <p:cNvPr id="4" name="TextBox 3"/>
          <p:cNvSpPr txBox="1"/>
          <p:nvPr/>
        </p:nvSpPr>
        <p:spPr>
          <a:xfrm>
            <a:off x="604838" y="233363"/>
            <a:ext cx="7342187" cy="645160"/>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rPr>
              <a:t>博士论文调研及工作思路</a:t>
            </a: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10</a:t>
            </a:fld>
            <a:endParaRPr lang="en-US" altLang="zh-CN">
              <a:solidFill>
                <a:srgbClr val="000066"/>
              </a:solidFill>
            </a:endParaRPr>
          </a:p>
        </p:txBody>
      </p:sp>
      <p:sp>
        <p:nvSpPr>
          <p:cNvPr id="16" name="矩形 15"/>
          <p:cNvSpPr/>
          <p:nvPr/>
        </p:nvSpPr>
        <p:spPr>
          <a:xfrm>
            <a:off x="300990" y="1133475"/>
            <a:ext cx="8151495" cy="1106805"/>
          </a:xfrm>
          <a:prstGeom prst="rect">
            <a:avLst/>
          </a:prstGeom>
        </p:spPr>
        <p:txBody>
          <a:bodyPr wrap="square">
            <a:spAutoFit/>
          </a:bodyPr>
          <a:lstStyle/>
          <a:p>
            <a:pPr marL="444500" lvl="0" indent="-444500">
              <a:lnSpc>
                <a:spcPct val="150000"/>
              </a:lnSpc>
              <a:buClr>
                <a:srgbClr val="C00000"/>
              </a:buClr>
              <a:buFont typeface="Wingdings" panose="05000000000000000000" charset="0"/>
              <a:buChar char="p"/>
              <a:defRPr/>
            </a:pPr>
            <a:r>
              <a:rPr lang="zh-CN" altLang="en-US" sz="2400" dirty="0">
                <a:solidFill>
                  <a:srgbClr val="000000"/>
                </a:solidFill>
                <a:latin typeface="黑体" panose="02010609060101010101" pitchFamily="2" charset="-122"/>
                <a:ea typeface="黑体" panose="02010609060101010101" pitchFamily="2" charset="-122"/>
              </a:rPr>
              <a:t>国内外研究现状</a:t>
            </a:r>
          </a:p>
          <a:p>
            <a:pPr marL="901700" lvl="1" indent="-444500">
              <a:lnSpc>
                <a:spcPct val="150000"/>
              </a:lnSpc>
              <a:buClr>
                <a:srgbClr val="C00000"/>
              </a:buClr>
              <a:buFont typeface="Wingdings" panose="05000000000000000000" charset="0"/>
              <a:buChar char="Ø"/>
              <a:defRPr/>
            </a:pPr>
            <a:endParaRPr lang="zh-CN" sz="2000" dirty="0">
              <a:solidFill>
                <a:srgbClr val="000000"/>
              </a:solidFill>
              <a:latin typeface="黑体" panose="02010609060101010101" pitchFamily="2" charset="-122"/>
              <a:ea typeface="黑体" panose="02010609060101010101" pitchFamily="2" charset="-122"/>
            </a:endParaRPr>
          </a:p>
        </p:txBody>
      </p:sp>
      <p:graphicFrame>
        <p:nvGraphicFramePr>
          <p:cNvPr id="2" name="对象 1">
            <a:hlinkClick r:id="" action="ppaction://ole?verb=0"/>
          </p:cNvPr>
          <p:cNvGraphicFramePr>
            <a:graphicFrameLocks noChangeAspect="1"/>
          </p:cNvGraphicFramePr>
          <p:nvPr/>
        </p:nvGraphicFramePr>
        <p:xfrm>
          <a:off x="103505" y="2188210"/>
          <a:ext cx="9040495" cy="3599180"/>
        </p:xfrm>
        <a:graphic>
          <a:graphicData uri="http://schemas.openxmlformats.org/presentationml/2006/ole">
            <mc:AlternateContent xmlns:mc="http://schemas.openxmlformats.org/markup-compatibility/2006">
              <mc:Choice xmlns:v="urn:schemas-microsoft-com:vml" Requires="v">
                <p:oleObj spid="_x0000_s4115" r:id="rId4" imgW="14178280" imgH="5643880" progId="Visio.Drawing.15">
                  <p:embed/>
                </p:oleObj>
              </mc:Choice>
              <mc:Fallback>
                <p:oleObj r:id="rId4" imgW="14178280" imgH="5643880" progId="Visio.Drawing.15">
                  <p:embed/>
                  <p:pic>
                    <p:nvPicPr>
                      <p:cNvPr id="0" name="图片 2048"/>
                      <p:cNvPicPr/>
                      <p:nvPr/>
                    </p:nvPicPr>
                    <p:blipFill>
                      <a:blip r:embed="rId5"/>
                      <a:stretch>
                        <a:fillRect/>
                      </a:stretch>
                    </p:blipFill>
                    <p:spPr>
                      <a:xfrm>
                        <a:off x="103505" y="2188210"/>
                        <a:ext cx="9040495" cy="3599180"/>
                      </a:xfrm>
                      <a:prstGeom prst="rect">
                        <a:avLst/>
                      </a:prstGeom>
                    </p:spPr>
                  </p:pic>
                </p:oleObj>
              </mc:Fallback>
            </mc:AlternateContent>
          </a:graphicData>
        </a:graphic>
      </p:graphicFrame>
    </p:spTree>
  </p:cSld>
  <p:clrMapOvr>
    <a:masterClrMapping/>
  </p:clrMapOvr>
  <p:transition advTm="29693"/>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11</a:t>
            </a:fld>
            <a:endParaRPr lang="en-US" altLang="zh-CN" sz="1200">
              <a:solidFill>
                <a:srgbClr val="000066"/>
              </a:solidFill>
            </a:endParaRPr>
          </a:p>
        </p:txBody>
      </p:sp>
      <p:sp>
        <p:nvSpPr>
          <p:cNvPr id="4" name="TextBox 3"/>
          <p:cNvSpPr txBox="1"/>
          <p:nvPr/>
        </p:nvSpPr>
        <p:spPr>
          <a:xfrm>
            <a:off x="604838" y="233363"/>
            <a:ext cx="7342187" cy="645160"/>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rPr>
              <a:t>博士论文调研及工作思路</a:t>
            </a: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11</a:t>
            </a:fld>
            <a:endParaRPr lang="en-US" altLang="zh-CN">
              <a:solidFill>
                <a:srgbClr val="000066"/>
              </a:solidFill>
            </a:endParaRPr>
          </a:p>
        </p:txBody>
      </p:sp>
      <p:sp>
        <p:nvSpPr>
          <p:cNvPr id="16" name="矩形 15"/>
          <p:cNvSpPr/>
          <p:nvPr/>
        </p:nvSpPr>
        <p:spPr>
          <a:xfrm>
            <a:off x="300990" y="1133475"/>
            <a:ext cx="8151495" cy="1106805"/>
          </a:xfrm>
          <a:prstGeom prst="rect">
            <a:avLst/>
          </a:prstGeom>
        </p:spPr>
        <p:txBody>
          <a:bodyPr wrap="square">
            <a:spAutoFit/>
          </a:bodyPr>
          <a:lstStyle/>
          <a:p>
            <a:pPr marL="444500" lvl="0" indent="-444500">
              <a:lnSpc>
                <a:spcPct val="150000"/>
              </a:lnSpc>
              <a:buClr>
                <a:srgbClr val="C00000"/>
              </a:buClr>
              <a:buFont typeface="Wingdings" panose="05000000000000000000" charset="0"/>
              <a:buChar char="p"/>
              <a:defRPr/>
            </a:pPr>
            <a:r>
              <a:rPr lang="zh-CN" altLang="en-US" sz="2400" dirty="0">
                <a:solidFill>
                  <a:srgbClr val="000000"/>
                </a:solidFill>
                <a:latin typeface="黑体" panose="02010609060101010101" pitchFamily="2" charset="-122"/>
                <a:ea typeface="黑体" panose="02010609060101010101" pitchFamily="2" charset="-122"/>
              </a:rPr>
              <a:t>国内外研究现状</a:t>
            </a:r>
          </a:p>
          <a:p>
            <a:pPr marL="901700" lvl="1" indent="-444500">
              <a:lnSpc>
                <a:spcPct val="150000"/>
              </a:lnSpc>
              <a:buClr>
                <a:srgbClr val="C00000"/>
              </a:buClr>
              <a:buFont typeface="Wingdings" panose="05000000000000000000" charset="0"/>
              <a:buChar char="Ø"/>
              <a:defRPr/>
            </a:pPr>
            <a:endParaRPr lang="zh-CN" sz="2000" dirty="0">
              <a:solidFill>
                <a:srgbClr val="000000"/>
              </a:solidFill>
              <a:latin typeface="黑体" panose="02010609060101010101" pitchFamily="2" charset="-122"/>
              <a:ea typeface="黑体" panose="02010609060101010101" pitchFamily="2" charset="-122"/>
            </a:endParaRPr>
          </a:p>
        </p:txBody>
      </p:sp>
      <p:graphicFrame>
        <p:nvGraphicFramePr>
          <p:cNvPr id="2" name="对象 1">
            <a:hlinkClick r:id="" action="ppaction://ole?verb=0"/>
          </p:cNvPr>
          <p:cNvGraphicFramePr>
            <a:graphicFrameLocks noChangeAspect="1"/>
          </p:cNvGraphicFramePr>
          <p:nvPr/>
        </p:nvGraphicFramePr>
        <p:xfrm>
          <a:off x="238125" y="1791018"/>
          <a:ext cx="8667115" cy="4398010"/>
        </p:xfrm>
        <a:graphic>
          <a:graphicData uri="http://schemas.openxmlformats.org/presentationml/2006/ole">
            <mc:AlternateContent xmlns:mc="http://schemas.openxmlformats.org/markup-compatibility/2006">
              <mc:Choice xmlns:v="urn:schemas-microsoft-com:vml" Requires="v">
                <p:oleObj spid="_x0000_s5139" r:id="rId4" imgW="11395710" imgH="5781675" progId="Visio.Drawing.15">
                  <p:embed/>
                </p:oleObj>
              </mc:Choice>
              <mc:Fallback>
                <p:oleObj r:id="rId4" imgW="11395710" imgH="5781675" progId="Visio.Drawing.15">
                  <p:embed/>
                  <p:pic>
                    <p:nvPicPr>
                      <p:cNvPr id="0" name="图片 2048"/>
                      <p:cNvPicPr/>
                      <p:nvPr/>
                    </p:nvPicPr>
                    <p:blipFill>
                      <a:blip r:embed="rId5"/>
                      <a:stretch>
                        <a:fillRect/>
                      </a:stretch>
                    </p:blipFill>
                    <p:spPr>
                      <a:xfrm>
                        <a:off x="238125" y="1791018"/>
                        <a:ext cx="8667115" cy="4398010"/>
                      </a:xfrm>
                      <a:prstGeom prst="rect">
                        <a:avLst/>
                      </a:prstGeom>
                    </p:spPr>
                  </p:pic>
                </p:oleObj>
              </mc:Fallback>
            </mc:AlternateContent>
          </a:graphicData>
        </a:graphic>
      </p:graphicFrame>
    </p:spTree>
  </p:cSld>
  <p:clrMapOvr>
    <a:masterClrMapping/>
  </p:clrMapOvr>
  <p:transition advTm="29693"/>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12</a:t>
            </a:fld>
            <a:endParaRPr lang="en-US" altLang="zh-CN" sz="1200">
              <a:solidFill>
                <a:srgbClr val="000066"/>
              </a:solidFill>
            </a:endParaRPr>
          </a:p>
        </p:txBody>
      </p:sp>
      <p:sp>
        <p:nvSpPr>
          <p:cNvPr id="4" name="TextBox 3"/>
          <p:cNvSpPr txBox="1"/>
          <p:nvPr/>
        </p:nvSpPr>
        <p:spPr>
          <a:xfrm>
            <a:off x="604838" y="233363"/>
            <a:ext cx="7342187" cy="645160"/>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rPr>
              <a:t>博士论文调研及工作思路</a:t>
            </a: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12</a:t>
            </a:fld>
            <a:endParaRPr lang="en-US" altLang="zh-CN">
              <a:solidFill>
                <a:srgbClr val="000066"/>
              </a:solidFill>
            </a:endParaRPr>
          </a:p>
        </p:txBody>
      </p:sp>
      <p:sp>
        <p:nvSpPr>
          <p:cNvPr id="2" name="矩形 1"/>
          <p:cNvSpPr/>
          <p:nvPr/>
        </p:nvSpPr>
        <p:spPr>
          <a:xfrm>
            <a:off x="300990" y="1133475"/>
            <a:ext cx="8151495" cy="645160"/>
          </a:xfrm>
          <a:prstGeom prst="rect">
            <a:avLst/>
          </a:prstGeom>
        </p:spPr>
        <p:txBody>
          <a:bodyPr wrap="square">
            <a:spAutoFit/>
          </a:bodyPr>
          <a:lstStyle/>
          <a:p>
            <a:pPr marL="444500" lvl="0" indent="-444500">
              <a:lnSpc>
                <a:spcPct val="150000"/>
              </a:lnSpc>
              <a:buClr>
                <a:srgbClr val="C00000"/>
              </a:buClr>
              <a:buFont typeface="Wingdings" panose="05000000000000000000" charset="0"/>
              <a:buChar char="p"/>
              <a:defRPr/>
            </a:pPr>
            <a:r>
              <a:rPr lang="zh-CN" altLang="en-US" sz="2400" dirty="0">
                <a:solidFill>
                  <a:srgbClr val="000000"/>
                </a:solidFill>
                <a:latin typeface="+mj-ea"/>
                <a:ea typeface="+mj-ea"/>
              </a:rPr>
              <a:t>鸵鸟运动方式特点</a:t>
            </a:r>
            <a:endParaRPr lang="zh-CN" altLang="en-US" sz="2000" dirty="0">
              <a:solidFill>
                <a:srgbClr val="000000"/>
              </a:solidFill>
              <a:latin typeface="+mj-ea"/>
              <a:ea typeface="+mj-ea"/>
            </a:endParaRPr>
          </a:p>
        </p:txBody>
      </p:sp>
      <p:graphicFrame>
        <p:nvGraphicFramePr>
          <p:cNvPr id="5" name="对象 4">
            <a:hlinkClick r:id="" action="ppaction://ole?verb=0"/>
          </p:cNvPr>
          <p:cNvGraphicFramePr>
            <a:graphicFrameLocks noChangeAspect="1"/>
          </p:cNvGraphicFramePr>
          <p:nvPr/>
        </p:nvGraphicFramePr>
        <p:xfrm>
          <a:off x="154940" y="1461770"/>
          <a:ext cx="8989060" cy="5342890"/>
        </p:xfrm>
        <a:graphic>
          <a:graphicData uri="http://schemas.openxmlformats.org/presentationml/2006/ole">
            <mc:AlternateContent xmlns:mc="http://schemas.openxmlformats.org/markup-compatibility/2006">
              <mc:Choice xmlns:v="urn:schemas-microsoft-com:vml" Requires="v">
                <p:oleObj spid="_x0000_s6163" r:id="rId4" imgW="7610475" imgH="4523105" progId="Visio.Drawing.15">
                  <p:embed/>
                </p:oleObj>
              </mc:Choice>
              <mc:Fallback>
                <p:oleObj r:id="rId4" imgW="7610475" imgH="4523105" progId="Visio.Drawing.15">
                  <p:embed/>
                  <p:pic>
                    <p:nvPicPr>
                      <p:cNvPr id="0" name="图片 2048"/>
                      <p:cNvPicPr/>
                      <p:nvPr/>
                    </p:nvPicPr>
                    <p:blipFill>
                      <a:blip r:embed="rId5"/>
                      <a:stretch>
                        <a:fillRect/>
                      </a:stretch>
                    </p:blipFill>
                    <p:spPr>
                      <a:xfrm>
                        <a:off x="154940" y="1461770"/>
                        <a:ext cx="8989060" cy="5342890"/>
                      </a:xfrm>
                      <a:prstGeom prst="rect">
                        <a:avLst/>
                      </a:prstGeom>
                    </p:spPr>
                  </p:pic>
                </p:oleObj>
              </mc:Fallback>
            </mc:AlternateContent>
          </a:graphicData>
        </a:graphic>
      </p:graphicFrame>
    </p:spTree>
  </p:cSld>
  <p:clrMapOvr>
    <a:masterClrMapping/>
  </p:clrMapOvr>
  <p:transition advTm="29693"/>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9732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13</a:t>
            </a:fld>
            <a:endParaRPr lang="en-US" altLang="zh-CN" sz="1200">
              <a:solidFill>
                <a:srgbClr val="000066"/>
              </a:solidFill>
            </a:endParaRPr>
          </a:p>
        </p:txBody>
      </p:sp>
      <p:sp>
        <p:nvSpPr>
          <p:cNvPr id="4" name="TextBox 3"/>
          <p:cNvSpPr txBox="1"/>
          <p:nvPr/>
        </p:nvSpPr>
        <p:spPr>
          <a:xfrm>
            <a:off x="604838" y="240983"/>
            <a:ext cx="7342187" cy="2306955"/>
          </a:xfrm>
          <a:prstGeom prst="rect">
            <a:avLst/>
          </a:prstGeom>
          <a:noFill/>
        </p:spPr>
        <p:txBody>
          <a:bodyPr wrap="square">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sym typeface="+mn-ea"/>
              </a:rPr>
              <a:t>博士论文调研及工作思路</a:t>
            </a: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marL="457200" lvl="1" indent="0">
              <a:buNone/>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xfrm>
            <a:off x="7000875" y="6497320"/>
            <a:ext cx="1981200" cy="476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13</a:t>
            </a:fld>
            <a:endParaRPr lang="en-US" altLang="zh-CN">
              <a:solidFill>
                <a:srgbClr val="000066"/>
              </a:solidFill>
            </a:endParaRPr>
          </a:p>
        </p:txBody>
      </p:sp>
      <p:sp>
        <p:nvSpPr>
          <p:cNvPr id="16" name="矩形 15"/>
          <p:cNvSpPr/>
          <p:nvPr/>
        </p:nvSpPr>
        <p:spPr>
          <a:xfrm>
            <a:off x="558800" y="1141365"/>
            <a:ext cx="8513700" cy="1938020"/>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dirty="0">
                <a:solidFill>
                  <a:srgbClr val="000000"/>
                </a:solidFill>
                <a:latin typeface="黑体" panose="02010609060101010101" pitchFamily="2" charset="-122"/>
                <a:ea typeface="黑体" panose="02010609060101010101" pitchFamily="2" charset="-122"/>
              </a:rPr>
              <a:t>研究目标</a:t>
            </a:r>
          </a:p>
          <a:p>
            <a:pPr marL="0" lvl="2" indent="0" latinLnBrk="0" hangingPunct="1">
              <a:lnSpc>
                <a:spcPct val="150000"/>
              </a:lnSpc>
              <a:buClr>
                <a:srgbClr val="C00000"/>
              </a:buClr>
              <a:buNone/>
              <a:defRPr/>
            </a:pPr>
            <a:r>
              <a:rPr lang="zh-CN" altLang="en-US" sz="2000" dirty="0">
                <a:solidFill>
                  <a:srgbClr val="000000"/>
                </a:solidFill>
                <a:latin typeface="黑体" panose="02010609060101010101" pitchFamily="2" charset="-122"/>
                <a:ea typeface="黑体" panose="02010609060101010101" pitchFamily="2" charset="-122"/>
              </a:rPr>
              <a:t>    根据鸵鸟运动特点，研究设计一套能够进行高速机动的，灵活主动调整姿态的，主要由运动规划和执行轨迹的优化控制器组成的 双足控制方案。</a:t>
            </a:r>
          </a:p>
          <a:p>
            <a:pPr marL="457200" lvl="2" indent="0" latinLnBrk="0" hangingPunct="1">
              <a:lnSpc>
                <a:spcPct val="150000"/>
              </a:lnSpc>
              <a:buClr>
                <a:srgbClr val="C00000"/>
              </a:buClr>
              <a:buNone/>
              <a:defRPr/>
            </a:pPr>
            <a:endParaRPr lang="zh-CN" altLang="en-US" sz="2000" dirty="0">
              <a:solidFill>
                <a:srgbClr val="000000"/>
              </a:solidFill>
              <a:latin typeface="黑体" panose="02010609060101010101" pitchFamily="2" charset="-122"/>
              <a:ea typeface="黑体" panose="02010609060101010101" pitchFamily="2" charset="-122"/>
            </a:endParaRPr>
          </a:p>
        </p:txBody>
      </p:sp>
      <p:graphicFrame>
        <p:nvGraphicFramePr>
          <p:cNvPr id="6" name="对象 5">
            <a:hlinkClick r:id="" action="ppaction://ole?verb=0"/>
          </p:cNvPr>
          <p:cNvGraphicFramePr>
            <a:graphicFrameLocks noChangeAspect="1"/>
          </p:cNvGraphicFramePr>
          <p:nvPr/>
        </p:nvGraphicFramePr>
        <p:xfrm>
          <a:off x="1250315" y="2753995"/>
          <a:ext cx="6264910" cy="4157980"/>
        </p:xfrm>
        <a:graphic>
          <a:graphicData uri="http://schemas.openxmlformats.org/presentationml/2006/ole">
            <mc:AlternateContent xmlns:mc="http://schemas.openxmlformats.org/markup-compatibility/2006">
              <mc:Choice xmlns:v="urn:schemas-microsoft-com:vml" Requires="v">
                <p:oleObj spid="_x0000_s7187" r:id="rId4" imgW="6931660" imgH="4247515" progId="Visio.Drawing.15">
                  <p:embed/>
                </p:oleObj>
              </mc:Choice>
              <mc:Fallback>
                <p:oleObj r:id="rId4" imgW="6931660" imgH="4247515" progId="Visio.Drawing.15">
                  <p:embed/>
                  <p:pic>
                    <p:nvPicPr>
                      <p:cNvPr id="0" name="图片 2048"/>
                      <p:cNvPicPr/>
                      <p:nvPr/>
                    </p:nvPicPr>
                    <p:blipFill>
                      <a:blip r:embed="rId5"/>
                      <a:stretch>
                        <a:fillRect/>
                      </a:stretch>
                    </p:blipFill>
                    <p:spPr>
                      <a:xfrm>
                        <a:off x="1250315" y="2753995"/>
                        <a:ext cx="6264910" cy="4157980"/>
                      </a:xfrm>
                      <a:prstGeom prst="rect">
                        <a:avLst/>
                      </a:prstGeom>
                    </p:spPr>
                  </p:pic>
                </p:oleObj>
              </mc:Fallback>
            </mc:AlternateContent>
          </a:graphicData>
        </a:graphic>
      </p:graphicFrame>
      <p:sp>
        <p:nvSpPr>
          <p:cNvPr id="7" name="矩形 6"/>
          <p:cNvSpPr/>
          <p:nvPr/>
        </p:nvSpPr>
        <p:spPr>
          <a:xfrm>
            <a:off x="558800" y="2488200"/>
            <a:ext cx="8513700" cy="1014730"/>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dirty="0">
                <a:solidFill>
                  <a:srgbClr val="000000"/>
                </a:solidFill>
                <a:latin typeface="黑体" panose="02010609060101010101" pitchFamily="2" charset="-122"/>
                <a:ea typeface="黑体" panose="02010609060101010101" pitchFamily="2" charset="-122"/>
              </a:rPr>
              <a:t>拟定方案结构</a:t>
            </a:r>
            <a:r>
              <a:rPr lang="zh-CN" altLang="en-US" sz="2000" dirty="0">
                <a:solidFill>
                  <a:srgbClr val="000000"/>
                </a:solidFill>
                <a:latin typeface="黑体" panose="02010609060101010101" pitchFamily="2" charset="-122"/>
                <a:ea typeface="黑体" panose="02010609060101010101" pitchFamily="2" charset="-122"/>
                <a:sym typeface="+mn-ea"/>
              </a:rPr>
              <a:t>   </a:t>
            </a:r>
            <a:endParaRPr lang="zh-CN" altLang="en-US" sz="2000" dirty="0">
              <a:solidFill>
                <a:srgbClr val="000000"/>
              </a:solidFill>
              <a:latin typeface="黑体" panose="02010609060101010101" pitchFamily="2" charset="-122"/>
              <a:ea typeface="黑体" panose="02010609060101010101" pitchFamily="2" charset="-122"/>
            </a:endParaRPr>
          </a:p>
          <a:p>
            <a:pPr marL="457200" lvl="2" indent="0" latinLnBrk="0" hangingPunct="1">
              <a:lnSpc>
                <a:spcPct val="150000"/>
              </a:lnSpc>
              <a:buClr>
                <a:srgbClr val="C00000"/>
              </a:buClr>
              <a:buNone/>
              <a:defRPr/>
            </a:pPr>
            <a:endParaRPr lang="zh-CN" altLang="en-US" sz="2000" dirty="0">
              <a:solidFill>
                <a:srgbClr val="000000"/>
              </a:solidFill>
              <a:latin typeface="黑体" panose="02010609060101010101" pitchFamily="2" charset="-122"/>
              <a:ea typeface="黑体" panose="02010609060101010101" pitchFamily="2" charset="-122"/>
            </a:endParaRPr>
          </a:p>
        </p:txBody>
      </p:sp>
    </p:spTree>
  </p:cSld>
  <p:clrMapOvr>
    <a:masterClrMapping/>
  </p:clrMapOvr>
  <p:transition advTm="29693"/>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9732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14</a:t>
            </a:fld>
            <a:endParaRPr lang="en-US" altLang="zh-CN" sz="1200">
              <a:solidFill>
                <a:srgbClr val="000066"/>
              </a:solidFill>
            </a:endParaRPr>
          </a:p>
        </p:txBody>
      </p:sp>
      <p:sp>
        <p:nvSpPr>
          <p:cNvPr id="4" name="TextBox 3"/>
          <p:cNvSpPr txBox="1"/>
          <p:nvPr/>
        </p:nvSpPr>
        <p:spPr>
          <a:xfrm>
            <a:off x="604838" y="240983"/>
            <a:ext cx="7342187" cy="2306955"/>
          </a:xfrm>
          <a:prstGeom prst="rect">
            <a:avLst/>
          </a:prstGeom>
          <a:noFill/>
        </p:spPr>
        <p:txBody>
          <a:bodyPr wrap="square">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sym typeface="+mn-ea"/>
              </a:rPr>
              <a:t>博士论文调研及工作思路</a:t>
            </a: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marL="457200" lvl="1" indent="0">
              <a:buNone/>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xfrm>
            <a:off x="7000875" y="6497320"/>
            <a:ext cx="1981200" cy="476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14</a:t>
            </a:fld>
            <a:endParaRPr lang="en-US" altLang="zh-CN">
              <a:solidFill>
                <a:srgbClr val="000066"/>
              </a:solidFill>
            </a:endParaRPr>
          </a:p>
        </p:txBody>
      </p:sp>
      <p:sp>
        <p:nvSpPr>
          <p:cNvPr id="16" name="矩形 15"/>
          <p:cNvSpPr/>
          <p:nvPr/>
        </p:nvSpPr>
        <p:spPr>
          <a:xfrm>
            <a:off x="558800" y="1141095"/>
            <a:ext cx="8252460" cy="2861310"/>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dirty="0">
                <a:solidFill>
                  <a:srgbClr val="000000"/>
                </a:solidFill>
                <a:latin typeface="黑体" panose="02010609060101010101" pitchFamily="2" charset="-122"/>
                <a:ea typeface="黑体" panose="02010609060101010101" pitchFamily="2" charset="-122"/>
              </a:rPr>
              <a:t>拟定的研究路线</a:t>
            </a:r>
          </a:p>
          <a:p>
            <a:pPr marL="0" lvl="2" indent="0" latinLnBrk="0" hangingPunct="1">
              <a:lnSpc>
                <a:spcPct val="150000"/>
              </a:lnSpc>
              <a:buClr>
                <a:srgbClr val="C00000"/>
              </a:buClr>
              <a:buFont typeface="Wingdings" panose="05000000000000000000" charset="0"/>
              <a:buNone/>
              <a:defRPr/>
            </a:pPr>
            <a:r>
              <a:rPr lang="zh-CN" altLang="en-US" sz="2000" dirty="0">
                <a:solidFill>
                  <a:srgbClr val="000000"/>
                </a:solidFill>
                <a:latin typeface="黑体" panose="02010609060101010101" pitchFamily="2" charset="-122"/>
                <a:ea typeface="黑体" panose="02010609060101010101" pitchFamily="2" charset="-122"/>
              </a:rPr>
              <a:t>    考虑到机器人控制的理论结构特点，拟采用由下到上的研究方式，从轨迹追踪入手，利用已有的运动规划器、轨迹优化，和反馈控制器，先研究设计轨迹追踪控制器，在此基础上，逐步向上拓展，迭代的更新设计，最终实现满足鸵鸟运动要求的高稳定性、高鲁棒性、高灵活性的控制方案。</a:t>
            </a:r>
          </a:p>
        </p:txBody>
      </p:sp>
      <p:graphicFrame>
        <p:nvGraphicFramePr>
          <p:cNvPr id="6" name="对象 5">
            <a:hlinkClick r:id="" action="ppaction://ole?verb=0"/>
          </p:cNvPr>
          <p:cNvGraphicFramePr>
            <a:graphicFrameLocks noChangeAspect="1"/>
          </p:cNvGraphicFramePr>
          <p:nvPr/>
        </p:nvGraphicFramePr>
        <p:xfrm>
          <a:off x="71755" y="4263390"/>
          <a:ext cx="8910320" cy="1363980"/>
        </p:xfrm>
        <a:graphic>
          <a:graphicData uri="http://schemas.openxmlformats.org/presentationml/2006/ole">
            <mc:AlternateContent xmlns:mc="http://schemas.openxmlformats.org/markup-compatibility/2006">
              <mc:Choice xmlns:v="urn:schemas-microsoft-com:vml" Requires="v">
                <p:oleObj spid="_x0000_s8211" r:id="rId4" imgW="10727055" imgH="1416050" progId="Visio.Drawing.15">
                  <p:embed/>
                </p:oleObj>
              </mc:Choice>
              <mc:Fallback>
                <p:oleObj r:id="rId4" imgW="10727055" imgH="1416050" progId="Visio.Drawing.15">
                  <p:embed/>
                  <p:pic>
                    <p:nvPicPr>
                      <p:cNvPr id="0" name="图片 2048"/>
                      <p:cNvPicPr/>
                      <p:nvPr/>
                    </p:nvPicPr>
                    <p:blipFill>
                      <a:blip r:embed="rId5"/>
                      <a:stretch>
                        <a:fillRect/>
                      </a:stretch>
                    </p:blipFill>
                    <p:spPr>
                      <a:xfrm>
                        <a:off x="71755" y="4263390"/>
                        <a:ext cx="8910320" cy="1363980"/>
                      </a:xfrm>
                      <a:prstGeom prst="rect">
                        <a:avLst/>
                      </a:prstGeom>
                    </p:spPr>
                  </p:pic>
                </p:oleObj>
              </mc:Fallback>
            </mc:AlternateContent>
          </a:graphicData>
        </a:graphic>
      </p:graphicFrame>
    </p:spTree>
  </p:cSld>
  <p:clrMapOvr>
    <a:masterClrMapping/>
  </p:clrMapOvr>
  <p:transition advTm="29693"/>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9732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15</a:t>
            </a:fld>
            <a:endParaRPr lang="en-US" altLang="zh-CN" sz="1200">
              <a:solidFill>
                <a:srgbClr val="000066"/>
              </a:solidFill>
            </a:endParaRPr>
          </a:p>
        </p:txBody>
      </p:sp>
      <p:sp>
        <p:nvSpPr>
          <p:cNvPr id="4" name="TextBox 3"/>
          <p:cNvSpPr txBox="1"/>
          <p:nvPr/>
        </p:nvSpPr>
        <p:spPr>
          <a:xfrm>
            <a:off x="604838" y="240983"/>
            <a:ext cx="7342187" cy="2306955"/>
          </a:xfrm>
          <a:prstGeom prst="rect">
            <a:avLst/>
          </a:prstGeom>
          <a:noFill/>
        </p:spPr>
        <p:txBody>
          <a:bodyPr wrap="square">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sym typeface="+mn-ea"/>
              </a:rPr>
              <a:t>博士论文调研及工作思路</a:t>
            </a: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marL="457200" lvl="1" indent="0">
              <a:buNone/>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xfrm>
            <a:off x="7000875" y="6497320"/>
            <a:ext cx="1981200" cy="476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15</a:t>
            </a:fld>
            <a:endParaRPr lang="en-US" altLang="zh-CN">
              <a:solidFill>
                <a:srgbClr val="000066"/>
              </a:solidFill>
            </a:endParaRPr>
          </a:p>
        </p:txBody>
      </p:sp>
      <p:sp>
        <p:nvSpPr>
          <p:cNvPr id="16" name="矩形 15"/>
          <p:cNvSpPr/>
          <p:nvPr/>
        </p:nvSpPr>
        <p:spPr>
          <a:xfrm>
            <a:off x="558800" y="1141365"/>
            <a:ext cx="8513700" cy="1938020"/>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b="1" dirty="0">
                <a:solidFill>
                  <a:srgbClr val="000000"/>
                </a:solidFill>
                <a:latin typeface="黑体" panose="02010609060101010101" pitchFamily="2" charset="-122"/>
                <a:ea typeface="黑体" panose="02010609060101010101" pitchFamily="2" charset="-122"/>
              </a:rPr>
              <a:t>研究内容</a:t>
            </a:r>
            <a:r>
              <a:rPr lang="en-US" altLang="zh-CN" sz="2000" b="1" dirty="0">
                <a:solidFill>
                  <a:srgbClr val="000000"/>
                </a:solidFill>
                <a:latin typeface="黑体" panose="02010609060101010101" pitchFamily="2" charset="-122"/>
                <a:ea typeface="黑体" panose="02010609060101010101" pitchFamily="2" charset="-122"/>
              </a:rPr>
              <a:t>1</a:t>
            </a:r>
            <a:r>
              <a:rPr lang="zh-CN" altLang="en-US" sz="2000" b="1" dirty="0">
                <a:solidFill>
                  <a:srgbClr val="000000"/>
                </a:solidFill>
                <a:latin typeface="黑体" panose="02010609060101010101" pitchFamily="2" charset="-122"/>
                <a:ea typeface="黑体" panose="02010609060101010101" pitchFamily="2" charset="-122"/>
              </a:rPr>
              <a:t>：运动规划</a:t>
            </a:r>
          </a:p>
          <a:p>
            <a:pPr marL="457200" lvl="2" indent="0" latinLnBrk="0" hangingPunct="1">
              <a:lnSpc>
                <a:spcPct val="150000"/>
              </a:lnSpc>
              <a:buClr>
                <a:srgbClr val="C00000"/>
              </a:buClr>
              <a:buNone/>
              <a:defRPr/>
            </a:pPr>
            <a:r>
              <a:rPr lang="zh-CN" altLang="en-US" sz="2000" dirty="0">
                <a:solidFill>
                  <a:srgbClr val="000000"/>
                </a:solidFill>
                <a:latin typeface="黑体" panose="02010609060101010101" pitchFamily="2" charset="-122"/>
                <a:ea typeface="黑体" panose="02010609060101010101" pitchFamily="2" charset="-122"/>
                <a:sym typeface="+mn-ea"/>
              </a:rPr>
              <a:t>根据仿鸵鸟机器人的动力学模型（</a:t>
            </a:r>
            <a:r>
              <a:rPr lang="en-US" altLang="zh-CN" sz="2000" dirty="0">
                <a:solidFill>
                  <a:srgbClr val="000000"/>
                </a:solidFill>
                <a:latin typeface="黑体" panose="02010609060101010101" pitchFamily="2" charset="-122"/>
                <a:ea typeface="黑体" panose="02010609060101010101" pitchFamily="2" charset="-122"/>
                <a:sym typeface="+mn-ea"/>
              </a:rPr>
              <a:t>SLIP</a:t>
            </a:r>
            <a:r>
              <a:rPr lang="zh-CN" altLang="en-US" sz="2000" dirty="0">
                <a:solidFill>
                  <a:srgbClr val="000000"/>
                </a:solidFill>
                <a:latin typeface="黑体" panose="02010609060101010101" pitchFamily="2" charset="-122"/>
                <a:ea typeface="黑体" panose="02010609060101010101" pitchFamily="2" charset="-122"/>
                <a:sym typeface="+mn-ea"/>
              </a:rPr>
              <a:t>等），</a:t>
            </a:r>
            <a:r>
              <a:rPr lang="zh-CN" altLang="en-US" sz="2000" dirty="0">
                <a:solidFill>
                  <a:srgbClr val="000000"/>
                </a:solidFill>
                <a:latin typeface="黑体" panose="02010609060101010101" pitchFamily="2" charset="-122"/>
                <a:ea typeface="黑体" panose="02010609060101010101" pitchFamily="2" charset="-122"/>
              </a:rPr>
              <a:t>研究设计控制各个关节</a:t>
            </a:r>
          </a:p>
          <a:p>
            <a:pPr marL="0" lvl="1" indent="0" latinLnBrk="0" hangingPunct="1">
              <a:lnSpc>
                <a:spcPct val="150000"/>
              </a:lnSpc>
              <a:buClr>
                <a:srgbClr val="C00000"/>
              </a:buClr>
              <a:buFont typeface="Wingdings" panose="05000000000000000000" charset="0"/>
              <a:buNone/>
              <a:defRPr/>
            </a:pPr>
            <a:r>
              <a:rPr lang="zh-CN" altLang="en-US" sz="2000" dirty="0">
                <a:solidFill>
                  <a:srgbClr val="000000"/>
                </a:solidFill>
                <a:latin typeface="黑体" panose="02010609060101010101" pitchFamily="2" charset="-122"/>
                <a:ea typeface="黑体" panose="02010609060101010101" pitchFamily="2" charset="-122"/>
              </a:rPr>
              <a:t>的</a:t>
            </a:r>
            <a:r>
              <a:rPr lang="zh-CN" altLang="en-US" sz="2000" dirty="0">
                <a:solidFill>
                  <a:srgbClr val="000000"/>
                </a:solidFill>
                <a:latin typeface="黑体" panose="02010609060101010101" pitchFamily="2" charset="-122"/>
                <a:ea typeface="黑体" panose="02010609060101010101" pitchFamily="2" charset="-122"/>
                <a:sym typeface="+mn-ea"/>
              </a:rPr>
              <a:t>运动规划器，求取机器人初始轨迹，</a:t>
            </a:r>
            <a:r>
              <a:rPr lang="zh-CN" altLang="en-US" sz="2000" dirty="0">
                <a:solidFill>
                  <a:srgbClr val="000000"/>
                </a:solidFill>
                <a:latin typeface="黑体" panose="02010609060101010101" pitchFamily="2" charset="-122"/>
                <a:ea typeface="黑体" panose="02010609060101010101" pitchFamily="2" charset="-122"/>
              </a:rPr>
              <a:t>其关键在于如何在线的保证机器人</a:t>
            </a:r>
            <a:r>
              <a:rPr lang="zh-CN" altLang="en-US" sz="2000" dirty="0">
                <a:solidFill>
                  <a:srgbClr val="000000"/>
                </a:solidFill>
                <a:latin typeface="黑体" panose="02010609060101010101" pitchFamily="2" charset="-122"/>
                <a:ea typeface="黑体" panose="02010609060101010101" pitchFamily="2" charset="-122"/>
                <a:sym typeface="+mn-ea"/>
              </a:rPr>
              <a:t>高速运动时的灵活性、动态稳定、鲁棒性要求</a:t>
            </a:r>
            <a:r>
              <a:rPr lang="zh-CN" altLang="en-US" sz="2000" dirty="0">
                <a:solidFill>
                  <a:srgbClr val="000000"/>
                </a:solidFill>
                <a:latin typeface="黑体" panose="02010609060101010101" pitchFamily="2" charset="-122"/>
                <a:ea typeface="黑体" panose="02010609060101010101" pitchFamily="2" charset="-122"/>
              </a:rPr>
              <a:t>。</a:t>
            </a:r>
          </a:p>
        </p:txBody>
      </p:sp>
      <p:sp>
        <p:nvSpPr>
          <p:cNvPr id="7" name="矩形 6"/>
          <p:cNvSpPr/>
          <p:nvPr/>
        </p:nvSpPr>
        <p:spPr>
          <a:xfrm>
            <a:off x="375920" y="3079385"/>
            <a:ext cx="8513700" cy="1014730"/>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b="1" dirty="0">
                <a:solidFill>
                  <a:srgbClr val="000000"/>
                </a:solidFill>
                <a:latin typeface="黑体" panose="02010609060101010101" pitchFamily="2" charset="-122"/>
                <a:ea typeface="黑体" panose="02010609060101010101" pitchFamily="2" charset="-122"/>
              </a:rPr>
              <a:t>已有方案及拟采用的技术路线</a:t>
            </a:r>
          </a:p>
          <a:p>
            <a:pPr marL="0" lvl="2" indent="0" latinLnBrk="0" hangingPunct="1">
              <a:lnSpc>
                <a:spcPct val="150000"/>
              </a:lnSpc>
              <a:buClr>
                <a:srgbClr val="C00000"/>
              </a:buClr>
              <a:buNone/>
              <a:defRPr/>
            </a:pPr>
            <a:r>
              <a:rPr lang="zh-CN" altLang="en-US" sz="2000" dirty="0">
                <a:solidFill>
                  <a:srgbClr val="000000"/>
                </a:solidFill>
                <a:latin typeface="黑体" panose="02010609060101010101" pitchFamily="2" charset="-122"/>
                <a:ea typeface="黑体" panose="02010609060101010101" pitchFamily="2" charset="-122"/>
              </a:rPr>
              <a:t>   </a:t>
            </a:r>
          </a:p>
        </p:txBody>
      </p:sp>
      <p:graphicFrame>
        <p:nvGraphicFramePr>
          <p:cNvPr id="6" name="对象 5">
            <a:hlinkClick r:id="" action="ppaction://ole?verb=0"/>
          </p:cNvPr>
          <p:cNvGraphicFramePr>
            <a:graphicFrameLocks noChangeAspect="1"/>
          </p:cNvGraphicFramePr>
          <p:nvPr/>
        </p:nvGraphicFramePr>
        <p:xfrm>
          <a:off x="946785" y="3324860"/>
          <a:ext cx="6503670" cy="3439160"/>
        </p:xfrm>
        <a:graphic>
          <a:graphicData uri="http://schemas.openxmlformats.org/presentationml/2006/ole">
            <mc:AlternateContent xmlns:mc="http://schemas.openxmlformats.org/markup-compatibility/2006">
              <mc:Choice xmlns:v="urn:schemas-microsoft-com:vml" Requires="v">
                <p:oleObj spid="_x0000_s9235" r:id="rId4" imgW="7826375" imgH="3569335" progId="Visio.Drawing.15">
                  <p:embed/>
                </p:oleObj>
              </mc:Choice>
              <mc:Fallback>
                <p:oleObj r:id="rId4" imgW="7826375" imgH="3569335" progId="Visio.Drawing.15">
                  <p:embed/>
                  <p:pic>
                    <p:nvPicPr>
                      <p:cNvPr id="0" name="图片 2048"/>
                      <p:cNvPicPr/>
                      <p:nvPr/>
                    </p:nvPicPr>
                    <p:blipFill>
                      <a:blip r:embed="rId5"/>
                      <a:stretch>
                        <a:fillRect/>
                      </a:stretch>
                    </p:blipFill>
                    <p:spPr>
                      <a:xfrm>
                        <a:off x="946785" y="3324860"/>
                        <a:ext cx="6503670" cy="3439160"/>
                      </a:xfrm>
                      <a:prstGeom prst="rect">
                        <a:avLst/>
                      </a:prstGeom>
                    </p:spPr>
                  </p:pic>
                </p:oleObj>
              </mc:Fallback>
            </mc:AlternateContent>
          </a:graphicData>
        </a:graphic>
      </p:graphicFrame>
    </p:spTree>
  </p:cSld>
  <p:clrMapOvr>
    <a:masterClrMapping/>
  </p:clrMapOvr>
  <p:transition advTm="29693"/>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9732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16</a:t>
            </a:fld>
            <a:endParaRPr lang="en-US" altLang="zh-CN" sz="1200">
              <a:solidFill>
                <a:srgbClr val="000066"/>
              </a:solidFill>
            </a:endParaRPr>
          </a:p>
        </p:txBody>
      </p:sp>
      <p:sp>
        <p:nvSpPr>
          <p:cNvPr id="4" name="TextBox 3"/>
          <p:cNvSpPr txBox="1"/>
          <p:nvPr/>
        </p:nvSpPr>
        <p:spPr>
          <a:xfrm>
            <a:off x="604838" y="240983"/>
            <a:ext cx="7342187" cy="2306955"/>
          </a:xfrm>
          <a:prstGeom prst="rect">
            <a:avLst/>
          </a:prstGeom>
          <a:noFill/>
        </p:spPr>
        <p:txBody>
          <a:bodyPr wrap="square">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sym typeface="+mn-ea"/>
              </a:rPr>
              <a:t>博士论文调研及工作思路</a:t>
            </a: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marL="457200" lvl="1" indent="0">
              <a:buNone/>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xfrm>
            <a:off x="7000875" y="6497320"/>
            <a:ext cx="1981200" cy="476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16</a:t>
            </a:fld>
            <a:endParaRPr lang="en-US" altLang="zh-CN">
              <a:solidFill>
                <a:srgbClr val="000066"/>
              </a:solidFill>
            </a:endParaRPr>
          </a:p>
        </p:txBody>
      </p:sp>
      <p:sp>
        <p:nvSpPr>
          <p:cNvPr id="16" name="矩形 15"/>
          <p:cNvSpPr/>
          <p:nvPr/>
        </p:nvSpPr>
        <p:spPr>
          <a:xfrm>
            <a:off x="558800" y="1141365"/>
            <a:ext cx="8513700" cy="1476375"/>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b="1" dirty="0">
                <a:solidFill>
                  <a:srgbClr val="000000"/>
                </a:solidFill>
                <a:latin typeface="黑体" panose="02010609060101010101" pitchFamily="2" charset="-122"/>
                <a:ea typeface="黑体" panose="02010609060101010101" pitchFamily="2" charset="-122"/>
              </a:rPr>
              <a:t>研究内容</a:t>
            </a:r>
            <a:r>
              <a:rPr lang="en-US" altLang="zh-CN" sz="2000" b="1" dirty="0">
                <a:solidFill>
                  <a:srgbClr val="000000"/>
                </a:solidFill>
                <a:latin typeface="黑体" panose="02010609060101010101" pitchFamily="2" charset="-122"/>
                <a:ea typeface="黑体" panose="02010609060101010101" pitchFamily="2" charset="-122"/>
              </a:rPr>
              <a:t>2</a:t>
            </a:r>
            <a:r>
              <a:rPr lang="zh-CN" altLang="en-US" sz="2000" b="1" dirty="0">
                <a:solidFill>
                  <a:srgbClr val="000000"/>
                </a:solidFill>
                <a:latin typeface="黑体" panose="02010609060101010101" pitchFamily="2" charset="-122"/>
                <a:ea typeface="黑体" panose="02010609060101010101" pitchFamily="2" charset="-122"/>
              </a:rPr>
              <a:t>：轨迹优化</a:t>
            </a:r>
          </a:p>
          <a:p>
            <a:pPr marL="457200" lvl="2" indent="0" latinLnBrk="0" hangingPunct="1">
              <a:lnSpc>
                <a:spcPct val="150000"/>
              </a:lnSpc>
              <a:buClr>
                <a:srgbClr val="C00000"/>
              </a:buClr>
              <a:buNone/>
              <a:defRPr/>
            </a:pPr>
            <a:r>
              <a:rPr lang="zh-CN" altLang="en-US" sz="2000" dirty="0">
                <a:solidFill>
                  <a:srgbClr val="000000"/>
                </a:solidFill>
                <a:latin typeface="黑体" panose="02010609060101010101" pitchFamily="2" charset="-122"/>
                <a:ea typeface="黑体" panose="02010609060101010101" pitchFamily="2" charset="-122"/>
              </a:rPr>
              <a:t>根据运动规划生成的初始轨迹，研究设计一种轨迹优化器，通过优化</a:t>
            </a:r>
          </a:p>
          <a:p>
            <a:pPr marL="0" lvl="1" indent="0" latinLnBrk="0" hangingPunct="1">
              <a:lnSpc>
                <a:spcPct val="150000"/>
              </a:lnSpc>
              <a:buClr>
                <a:srgbClr val="C00000"/>
              </a:buClr>
              <a:buNone/>
              <a:defRPr/>
            </a:pPr>
            <a:r>
              <a:rPr lang="zh-CN" altLang="en-US" sz="2000" dirty="0">
                <a:solidFill>
                  <a:srgbClr val="000000"/>
                </a:solidFill>
                <a:latin typeface="黑体" panose="02010609060101010101" pitchFamily="2" charset="-122"/>
                <a:ea typeface="黑体" panose="02010609060101010101" pitchFamily="2" charset="-122"/>
              </a:rPr>
              <a:t>的手段进一步优化初始轨迹，求取满足运动特点与轨迹精度的最优轨迹。</a:t>
            </a:r>
          </a:p>
        </p:txBody>
      </p:sp>
      <p:sp>
        <p:nvSpPr>
          <p:cNvPr id="7" name="矩形 6"/>
          <p:cNvSpPr/>
          <p:nvPr/>
        </p:nvSpPr>
        <p:spPr>
          <a:xfrm>
            <a:off x="414020" y="2617740"/>
            <a:ext cx="8513700" cy="1014730"/>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b="1" dirty="0">
                <a:solidFill>
                  <a:srgbClr val="000000"/>
                </a:solidFill>
                <a:latin typeface="黑体" panose="02010609060101010101" pitchFamily="2" charset="-122"/>
                <a:ea typeface="黑体" panose="02010609060101010101" pitchFamily="2" charset="-122"/>
              </a:rPr>
              <a:t>已有方案及拟采用的技术路线</a:t>
            </a:r>
          </a:p>
          <a:p>
            <a:pPr marL="0" lvl="2" indent="0" latinLnBrk="0" hangingPunct="1">
              <a:lnSpc>
                <a:spcPct val="150000"/>
              </a:lnSpc>
              <a:buClr>
                <a:srgbClr val="C00000"/>
              </a:buClr>
              <a:buNone/>
              <a:defRPr/>
            </a:pPr>
            <a:r>
              <a:rPr lang="zh-CN" altLang="en-US" sz="2000" dirty="0">
                <a:solidFill>
                  <a:srgbClr val="000000"/>
                </a:solidFill>
                <a:latin typeface="黑体" panose="02010609060101010101" pitchFamily="2" charset="-122"/>
                <a:ea typeface="黑体" panose="02010609060101010101" pitchFamily="2" charset="-122"/>
              </a:rPr>
              <a:t>    </a:t>
            </a:r>
          </a:p>
        </p:txBody>
      </p:sp>
      <p:graphicFrame>
        <p:nvGraphicFramePr>
          <p:cNvPr id="6" name="对象 5">
            <a:hlinkClick r:id="" action="ppaction://ole?verb=0"/>
          </p:cNvPr>
          <p:cNvGraphicFramePr>
            <a:graphicFrameLocks noChangeAspect="1"/>
          </p:cNvGraphicFramePr>
          <p:nvPr/>
        </p:nvGraphicFramePr>
        <p:xfrm>
          <a:off x="946785" y="3061970"/>
          <a:ext cx="7000240" cy="3702050"/>
        </p:xfrm>
        <a:graphic>
          <a:graphicData uri="http://schemas.openxmlformats.org/presentationml/2006/ole">
            <mc:AlternateContent xmlns:mc="http://schemas.openxmlformats.org/markup-compatibility/2006">
              <mc:Choice xmlns:v="urn:schemas-microsoft-com:vml" Requires="v">
                <p:oleObj spid="_x0000_s10259" r:id="rId4" imgW="7826375" imgH="3569335" progId="Visio.Drawing.15">
                  <p:embed/>
                </p:oleObj>
              </mc:Choice>
              <mc:Fallback>
                <p:oleObj r:id="rId4" imgW="7826375" imgH="3569335" progId="Visio.Drawing.15">
                  <p:embed/>
                  <p:pic>
                    <p:nvPicPr>
                      <p:cNvPr id="0" name="图片 2048"/>
                      <p:cNvPicPr/>
                      <p:nvPr/>
                    </p:nvPicPr>
                    <p:blipFill>
                      <a:blip r:embed="rId5"/>
                      <a:stretch>
                        <a:fillRect/>
                      </a:stretch>
                    </p:blipFill>
                    <p:spPr>
                      <a:xfrm>
                        <a:off x="946785" y="3061970"/>
                        <a:ext cx="7000240" cy="3702050"/>
                      </a:xfrm>
                      <a:prstGeom prst="rect">
                        <a:avLst/>
                      </a:prstGeom>
                    </p:spPr>
                  </p:pic>
                </p:oleObj>
              </mc:Fallback>
            </mc:AlternateContent>
          </a:graphicData>
        </a:graphic>
      </p:graphicFrame>
    </p:spTree>
  </p:cSld>
  <p:clrMapOvr>
    <a:masterClrMapping/>
  </p:clrMapOvr>
  <p:transition advTm="29693"/>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9732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17</a:t>
            </a:fld>
            <a:endParaRPr lang="en-US" altLang="zh-CN" sz="1200">
              <a:solidFill>
                <a:srgbClr val="000066"/>
              </a:solidFill>
            </a:endParaRPr>
          </a:p>
        </p:txBody>
      </p:sp>
      <p:sp>
        <p:nvSpPr>
          <p:cNvPr id="4" name="TextBox 3"/>
          <p:cNvSpPr txBox="1"/>
          <p:nvPr/>
        </p:nvSpPr>
        <p:spPr>
          <a:xfrm>
            <a:off x="604838" y="240983"/>
            <a:ext cx="7342187" cy="2306955"/>
          </a:xfrm>
          <a:prstGeom prst="rect">
            <a:avLst/>
          </a:prstGeom>
          <a:noFill/>
        </p:spPr>
        <p:txBody>
          <a:bodyPr wrap="square">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sym typeface="+mn-ea"/>
              </a:rPr>
              <a:t>博士论文调研及工作思路</a:t>
            </a: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marL="457200" lvl="1" indent="0">
              <a:buNone/>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xfrm>
            <a:off x="7000875" y="6497320"/>
            <a:ext cx="1981200" cy="476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17</a:t>
            </a:fld>
            <a:endParaRPr lang="en-US" altLang="zh-CN">
              <a:solidFill>
                <a:srgbClr val="000066"/>
              </a:solidFill>
            </a:endParaRPr>
          </a:p>
        </p:txBody>
      </p:sp>
      <p:sp>
        <p:nvSpPr>
          <p:cNvPr id="16" name="矩形 15"/>
          <p:cNvSpPr/>
          <p:nvPr/>
        </p:nvSpPr>
        <p:spPr>
          <a:xfrm>
            <a:off x="558800" y="1141365"/>
            <a:ext cx="8513700" cy="1476375"/>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b="1" dirty="0">
                <a:solidFill>
                  <a:srgbClr val="000000"/>
                </a:solidFill>
                <a:latin typeface="黑体" panose="02010609060101010101" pitchFamily="2" charset="-122"/>
                <a:ea typeface="黑体" panose="02010609060101010101" pitchFamily="2" charset="-122"/>
              </a:rPr>
              <a:t>研究内容</a:t>
            </a:r>
            <a:r>
              <a:rPr lang="en-US" altLang="zh-CN" sz="2000" b="1" dirty="0">
                <a:solidFill>
                  <a:srgbClr val="000000"/>
                </a:solidFill>
                <a:latin typeface="黑体" panose="02010609060101010101" pitchFamily="2" charset="-122"/>
                <a:ea typeface="黑体" panose="02010609060101010101" pitchFamily="2" charset="-122"/>
              </a:rPr>
              <a:t>3</a:t>
            </a:r>
            <a:r>
              <a:rPr lang="zh-CN" altLang="en-US" sz="2000" b="1" dirty="0">
                <a:solidFill>
                  <a:srgbClr val="000000"/>
                </a:solidFill>
                <a:latin typeface="黑体" panose="02010609060101010101" pitchFamily="2" charset="-122"/>
                <a:ea typeface="黑体" panose="02010609060101010101" pitchFamily="2" charset="-122"/>
              </a:rPr>
              <a:t>：轨迹追踪</a:t>
            </a:r>
          </a:p>
          <a:p>
            <a:pPr marL="457200" lvl="2" indent="0" latinLnBrk="0" hangingPunct="1">
              <a:lnSpc>
                <a:spcPct val="150000"/>
              </a:lnSpc>
              <a:buClr>
                <a:srgbClr val="C00000"/>
              </a:buClr>
              <a:buNone/>
              <a:defRPr/>
            </a:pPr>
            <a:r>
              <a:rPr lang="zh-CN" altLang="en-US" sz="2000" dirty="0">
                <a:solidFill>
                  <a:srgbClr val="000000"/>
                </a:solidFill>
                <a:latin typeface="黑体" panose="02010609060101010101" pitchFamily="2" charset="-122"/>
                <a:ea typeface="黑体" panose="02010609060101010101" pitchFamily="2" charset="-122"/>
              </a:rPr>
              <a:t>根据鸵鸟运动方式的特点，研究设计一种具有高鲁棒性的轨迹追踪</a:t>
            </a:r>
          </a:p>
          <a:p>
            <a:pPr marL="0" lvl="1" indent="0" latinLnBrk="0" hangingPunct="1">
              <a:lnSpc>
                <a:spcPct val="150000"/>
              </a:lnSpc>
              <a:buClr>
                <a:srgbClr val="C00000"/>
              </a:buClr>
              <a:buFont typeface="Wingdings" panose="05000000000000000000" charset="0"/>
              <a:buNone/>
              <a:defRPr/>
            </a:pPr>
            <a:r>
              <a:rPr lang="zh-CN" altLang="en-US" sz="2000" dirty="0">
                <a:solidFill>
                  <a:srgbClr val="000000"/>
                </a:solidFill>
                <a:latin typeface="黑体" panose="02010609060101010101" pitchFamily="2" charset="-122"/>
                <a:ea typeface="黑体" panose="02010609060101010101" pitchFamily="2" charset="-122"/>
              </a:rPr>
              <a:t>控制器。</a:t>
            </a:r>
          </a:p>
        </p:txBody>
      </p:sp>
      <p:sp>
        <p:nvSpPr>
          <p:cNvPr id="7" name="矩形 6"/>
          <p:cNvSpPr/>
          <p:nvPr/>
        </p:nvSpPr>
        <p:spPr>
          <a:xfrm>
            <a:off x="398780" y="2686320"/>
            <a:ext cx="8513700" cy="553085"/>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b="1" dirty="0">
                <a:solidFill>
                  <a:srgbClr val="000000"/>
                </a:solidFill>
                <a:latin typeface="黑体" panose="02010609060101010101" pitchFamily="2" charset="-122"/>
                <a:ea typeface="黑体" panose="02010609060101010101" pitchFamily="2" charset="-122"/>
              </a:rPr>
              <a:t>已有方案及拟采用的技术路线</a:t>
            </a:r>
            <a:endParaRPr lang="en-US" altLang="zh-CN" sz="2000" dirty="0">
              <a:solidFill>
                <a:srgbClr val="000000"/>
              </a:solidFill>
              <a:latin typeface="黑体" panose="02010609060101010101" pitchFamily="2" charset="-122"/>
              <a:ea typeface="黑体" panose="02010609060101010101" pitchFamily="2" charset="-122"/>
            </a:endParaRPr>
          </a:p>
        </p:txBody>
      </p:sp>
      <p:graphicFrame>
        <p:nvGraphicFramePr>
          <p:cNvPr id="6" name="对象 5">
            <a:hlinkClick r:id="" action="ppaction://ole?verb=0"/>
          </p:cNvPr>
          <p:cNvGraphicFramePr>
            <a:graphicFrameLocks noChangeAspect="1"/>
          </p:cNvGraphicFramePr>
          <p:nvPr/>
        </p:nvGraphicFramePr>
        <p:xfrm>
          <a:off x="852170" y="2958465"/>
          <a:ext cx="7000240" cy="3702050"/>
        </p:xfrm>
        <a:graphic>
          <a:graphicData uri="http://schemas.openxmlformats.org/presentationml/2006/ole">
            <mc:AlternateContent xmlns:mc="http://schemas.openxmlformats.org/markup-compatibility/2006">
              <mc:Choice xmlns:v="urn:schemas-microsoft-com:vml" Requires="v">
                <p:oleObj spid="_x0000_s11283" r:id="rId4" imgW="7826375" imgH="3569335" progId="Visio.Drawing.15">
                  <p:embed/>
                </p:oleObj>
              </mc:Choice>
              <mc:Fallback>
                <p:oleObj r:id="rId4" imgW="7826375" imgH="3569335" progId="Visio.Drawing.15">
                  <p:embed/>
                  <p:pic>
                    <p:nvPicPr>
                      <p:cNvPr id="0" name="图片 2048"/>
                      <p:cNvPicPr/>
                      <p:nvPr/>
                    </p:nvPicPr>
                    <p:blipFill>
                      <a:blip r:embed="rId5"/>
                      <a:stretch>
                        <a:fillRect/>
                      </a:stretch>
                    </p:blipFill>
                    <p:spPr>
                      <a:xfrm>
                        <a:off x="852170" y="2958465"/>
                        <a:ext cx="7000240" cy="3702050"/>
                      </a:xfrm>
                      <a:prstGeom prst="rect">
                        <a:avLst/>
                      </a:prstGeom>
                    </p:spPr>
                  </p:pic>
                </p:oleObj>
              </mc:Fallback>
            </mc:AlternateContent>
          </a:graphicData>
        </a:graphic>
      </p:graphicFrame>
    </p:spTree>
  </p:cSld>
  <p:clrMapOvr>
    <a:masterClrMapping/>
  </p:clrMapOvr>
  <p:transition advTm="29693"/>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9732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18</a:t>
            </a:fld>
            <a:endParaRPr lang="en-US" altLang="zh-CN" sz="1200">
              <a:solidFill>
                <a:srgbClr val="000066"/>
              </a:solidFill>
            </a:endParaRPr>
          </a:p>
        </p:txBody>
      </p:sp>
      <p:sp>
        <p:nvSpPr>
          <p:cNvPr id="4" name="TextBox 3"/>
          <p:cNvSpPr txBox="1"/>
          <p:nvPr/>
        </p:nvSpPr>
        <p:spPr>
          <a:xfrm>
            <a:off x="604838" y="240983"/>
            <a:ext cx="7342187" cy="2306955"/>
          </a:xfrm>
          <a:prstGeom prst="rect">
            <a:avLst/>
          </a:prstGeom>
          <a:noFill/>
        </p:spPr>
        <p:txBody>
          <a:bodyPr wrap="square">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sym typeface="+mn-ea"/>
              </a:rPr>
              <a:t>博士论文调研及工作思路</a:t>
            </a: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a:p>
            <a:pPr marL="457200" lvl="1" indent="0">
              <a:buNone/>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xfrm>
            <a:off x="7000875" y="6497320"/>
            <a:ext cx="1981200" cy="4762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18</a:t>
            </a:fld>
            <a:endParaRPr lang="en-US" altLang="zh-CN">
              <a:solidFill>
                <a:srgbClr val="000066"/>
              </a:solidFill>
            </a:endParaRPr>
          </a:p>
        </p:txBody>
      </p:sp>
      <p:sp>
        <p:nvSpPr>
          <p:cNvPr id="16" name="矩形 15"/>
          <p:cNvSpPr/>
          <p:nvPr/>
        </p:nvSpPr>
        <p:spPr>
          <a:xfrm>
            <a:off x="558800" y="1141365"/>
            <a:ext cx="8513700" cy="1476375"/>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b="1" dirty="0">
                <a:solidFill>
                  <a:srgbClr val="000000"/>
                </a:solidFill>
                <a:latin typeface="黑体" panose="02010609060101010101" pitchFamily="2" charset="-122"/>
                <a:ea typeface="黑体" panose="02010609060101010101" pitchFamily="2" charset="-122"/>
              </a:rPr>
              <a:t>研究内容</a:t>
            </a:r>
            <a:r>
              <a:rPr lang="en-US" altLang="zh-CN" sz="2000" b="1" dirty="0">
                <a:solidFill>
                  <a:srgbClr val="000000"/>
                </a:solidFill>
                <a:latin typeface="黑体" panose="02010609060101010101" pitchFamily="2" charset="-122"/>
                <a:ea typeface="黑体" panose="02010609060101010101" pitchFamily="2" charset="-122"/>
              </a:rPr>
              <a:t>4</a:t>
            </a:r>
            <a:r>
              <a:rPr lang="zh-CN" altLang="en-US" sz="2000" b="1" dirty="0">
                <a:solidFill>
                  <a:srgbClr val="000000"/>
                </a:solidFill>
                <a:latin typeface="黑体" panose="02010609060101010101" pitchFamily="2" charset="-122"/>
                <a:ea typeface="黑体" panose="02010609060101010101" pitchFamily="2" charset="-122"/>
              </a:rPr>
              <a:t>：反馈控制</a:t>
            </a:r>
          </a:p>
          <a:p>
            <a:pPr marL="457200" lvl="2" indent="0" latinLnBrk="0" hangingPunct="1">
              <a:lnSpc>
                <a:spcPct val="150000"/>
              </a:lnSpc>
              <a:buClr>
                <a:srgbClr val="C00000"/>
              </a:buClr>
              <a:buNone/>
              <a:defRPr/>
            </a:pPr>
            <a:r>
              <a:rPr lang="zh-CN" altLang="en-US" sz="2000" dirty="0">
                <a:solidFill>
                  <a:srgbClr val="000000"/>
                </a:solidFill>
                <a:latin typeface="黑体" panose="02010609060101010101" pitchFamily="2" charset="-122"/>
                <a:ea typeface="黑体" panose="02010609060101010101" pitchFamily="2" charset="-122"/>
              </a:rPr>
              <a:t>由于高速运动一定会存在较大的扰动和偏差，尤其是受到地形的干</a:t>
            </a:r>
          </a:p>
          <a:p>
            <a:pPr marL="0" lvl="1" indent="0" latinLnBrk="0" hangingPunct="1">
              <a:lnSpc>
                <a:spcPct val="150000"/>
              </a:lnSpc>
              <a:buClr>
                <a:srgbClr val="C00000"/>
              </a:buClr>
              <a:buFont typeface="Wingdings" panose="05000000000000000000" charset="0"/>
              <a:buNone/>
              <a:defRPr/>
            </a:pPr>
            <a:r>
              <a:rPr lang="zh-CN" altLang="en-US" sz="2000" dirty="0">
                <a:solidFill>
                  <a:srgbClr val="000000"/>
                </a:solidFill>
                <a:latin typeface="黑体" panose="02010609060101010101" pitchFamily="2" charset="-122"/>
                <a:ea typeface="黑体" panose="02010609060101010101" pitchFamily="2" charset="-122"/>
              </a:rPr>
              <a:t>扰时，研究设计一种能够主动弥补偏差的反馈机制。</a:t>
            </a:r>
          </a:p>
        </p:txBody>
      </p:sp>
      <p:sp>
        <p:nvSpPr>
          <p:cNvPr id="7" name="矩形 6"/>
          <p:cNvSpPr/>
          <p:nvPr/>
        </p:nvSpPr>
        <p:spPr>
          <a:xfrm>
            <a:off x="398780" y="2686320"/>
            <a:ext cx="8513700" cy="3784600"/>
          </a:xfrm>
          <a:prstGeom prst="rect">
            <a:avLst/>
          </a:prstGeom>
        </p:spPr>
        <p:txBody>
          <a:bodyPr wrap="square">
            <a:spAutoFit/>
          </a:bodyPr>
          <a:lstStyle/>
          <a:p>
            <a:pPr marL="0" lvl="2" indent="-444500" latinLnBrk="0" hangingPunct="1">
              <a:lnSpc>
                <a:spcPct val="150000"/>
              </a:lnSpc>
              <a:buClr>
                <a:srgbClr val="C00000"/>
              </a:buClr>
              <a:buFont typeface="Wingdings" panose="05000000000000000000" charset="0"/>
              <a:buChar char="Ø"/>
              <a:defRPr/>
            </a:pPr>
            <a:r>
              <a:rPr lang="zh-CN" altLang="en-US" sz="2000" b="1" dirty="0">
                <a:solidFill>
                  <a:srgbClr val="000000"/>
                </a:solidFill>
                <a:latin typeface="黑体" panose="02010609060101010101" pitchFamily="2" charset="-122"/>
                <a:ea typeface="黑体" panose="02010609060101010101" pitchFamily="2" charset="-122"/>
              </a:rPr>
              <a:t>已有方案及拟采用的技术路线</a:t>
            </a:r>
          </a:p>
          <a:p>
            <a:pPr marL="0" lvl="2" indent="0" latinLnBrk="0" hangingPunct="1">
              <a:lnSpc>
                <a:spcPct val="150000"/>
              </a:lnSpc>
              <a:buClr>
                <a:srgbClr val="C00000"/>
              </a:buClr>
              <a:buNone/>
              <a:defRPr/>
            </a:pPr>
            <a:r>
              <a:rPr lang="zh-CN" altLang="en-US" sz="2000" dirty="0">
                <a:solidFill>
                  <a:srgbClr val="000000"/>
                </a:solidFill>
                <a:latin typeface="黑体" panose="02010609060101010101" pitchFamily="2" charset="-122"/>
                <a:ea typeface="黑体" panose="02010609060101010101" pitchFamily="2" charset="-122"/>
              </a:rPr>
              <a:t>    目前已有的反馈控制主要是针对模块内的偏差，尤其是在基于优化的反馈控制器中，如 </a:t>
            </a:r>
            <a:r>
              <a:rPr lang="en-US" altLang="zh-CN" sz="2000" dirty="0">
                <a:solidFill>
                  <a:srgbClr val="000000"/>
                </a:solidFill>
                <a:latin typeface="黑体" panose="02010609060101010101" pitchFamily="2" charset="-122"/>
                <a:ea typeface="黑体" panose="02010609060101010101" pitchFamily="2" charset="-122"/>
              </a:rPr>
              <a:t>QP</a:t>
            </a:r>
            <a:r>
              <a:rPr lang="zh-CN" altLang="en-US" sz="2000" dirty="0">
                <a:solidFill>
                  <a:srgbClr val="000000"/>
                </a:solidFill>
                <a:latin typeface="黑体" panose="02010609060101010101" pitchFamily="2" charset="-122"/>
                <a:ea typeface="黑体" panose="02010609060101010101" pitchFamily="2" charset="-122"/>
              </a:rPr>
              <a:t>。</a:t>
            </a:r>
          </a:p>
          <a:p>
            <a:pPr marL="469900" lvl="3" indent="-457200" latinLnBrk="0" hangingPunct="1">
              <a:lnSpc>
                <a:spcPct val="150000"/>
              </a:lnSpc>
              <a:buClr>
                <a:srgbClr val="C00000"/>
              </a:buClr>
              <a:buFont typeface="+mj-lt"/>
              <a:buAutoNum type="alphaLcParenR"/>
              <a:defRPr/>
            </a:pPr>
            <a:r>
              <a:rPr lang="zh-CN" altLang="en-US" sz="2000" dirty="0">
                <a:solidFill>
                  <a:srgbClr val="000000"/>
                </a:solidFill>
                <a:latin typeface="黑体" panose="02010609060101010101" pitchFamily="2" charset="-122"/>
                <a:ea typeface="黑体" panose="02010609060101010101" pitchFamily="2" charset="-122"/>
              </a:rPr>
              <a:t>通过实验验证已有的反馈控制器性能，研究控制器层的反馈控制在高速机动时的执行效率；</a:t>
            </a:r>
          </a:p>
          <a:p>
            <a:pPr marL="469900" lvl="3" indent="-457200" latinLnBrk="0" hangingPunct="1">
              <a:lnSpc>
                <a:spcPct val="150000"/>
              </a:lnSpc>
              <a:buClr>
                <a:srgbClr val="C00000"/>
              </a:buClr>
              <a:buFont typeface="+mj-lt"/>
              <a:buAutoNum type="alphaLcParenR"/>
              <a:defRPr/>
            </a:pPr>
            <a:r>
              <a:rPr lang="zh-CN" altLang="en-US" sz="2000" dirty="0">
                <a:solidFill>
                  <a:srgbClr val="000000"/>
                </a:solidFill>
                <a:latin typeface="黑体" panose="02010609060101010101" pitchFamily="2" charset="-122"/>
                <a:ea typeface="黑体" panose="02010609060101010101" pitchFamily="2" charset="-122"/>
              </a:rPr>
              <a:t>研究在偏差过大时，通过修正轨迹优化的优化轨迹，增强系统稳定性；</a:t>
            </a:r>
          </a:p>
          <a:p>
            <a:pPr marL="469900" lvl="3" indent="-457200" latinLnBrk="0" hangingPunct="1">
              <a:lnSpc>
                <a:spcPct val="150000"/>
              </a:lnSpc>
              <a:buClr>
                <a:srgbClr val="C00000"/>
              </a:buClr>
              <a:buFont typeface="+mj-lt"/>
              <a:buAutoNum type="alphaLcParenR"/>
              <a:defRPr/>
            </a:pPr>
            <a:r>
              <a:rPr lang="zh-CN" altLang="en-US" sz="2000" dirty="0">
                <a:solidFill>
                  <a:srgbClr val="000000"/>
                </a:solidFill>
                <a:latin typeface="黑体" panose="02010609060101010101" pitchFamily="2" charset="-122"/>
                <a:ea typeface="黑体" panose="02010609060101010101" pitchFamily="2" charset="-122"/>
              </a:rPr>
              <a:t>研究运动规划与轨迹优化参与整体</a:t>
            </a:r>
            <a:r>
              <a:rPr lang="zh-CN" altLang="en-US" sz="2000">
                <a:solidFill>
                  <a:srgbClr val="000000"/>
                </a:solidFill>
                <a:latin typeface="黑体" panose="02010609060101010101" pitchFamily="2" charset="-122"/>
                <a:ea typeface="黑体" panose="02010609060101010101" pitchFamily="2" charset="-122"/>
              </a:rPr>
              <a:t>反馈控制的效能</a:t>
            </a:r>
            <a:r>
              <a:rPr lang="zh-CN" altLang="en-US" sz="2000" dirty="0">
                <a:solidFill>
                  <a:srgbClr val="000000"/>
                </a:solidFill>
                <a:latin typeface="黑体" panose="02010609060101010101" pitchFamily="2" charset="-122"/>
                <a:ea typeface="黑体" panose="02010609060101010101" pitchFamily="2" charset="-122"/>
              </a:rPr>
              <a:t>，自底向上的层级反馈控制机制，以实现仿鸵鸟</a:t>
            </a:r>
            <a:r>
              <a:rPr lang="zh-CN" altLang="en-US" sz="2000">
                <a:solidFill>
                  <a:srgbClr val="000000"/>
                </a:solidFill>
                <a:latin typeface="黑体" panose="02010609060101010101" pitchFamily="2" charset="-122"/>
                <a:ea typeface="黑体" panose="02010609060101010101" pitchFamily="2" charset="-122"/>
              </a:rPr>
              <a:t>机器人的有限时间稳定性和高度鲁棒性。</a:t>
            </a:r>
            <a:endParaRPr lang="zh-CN" altLang="en-US" sz="2000" dirty="0">
              <a:solidFill>
                <a:srgbClr val="000000"/>
              </a:solidFill>
              <a:latin typeface="黑体" panose="02010609060101010101" pitchFamily="2" charset="-122"/>
              <a:ea typeface="黑体" panose="02010609060101010101" pitchFamily="2" charset="-122"/>
            </a:endParaRPr>
          </a:p>
        </p:txBody>
      </p:sp>
    </p:spTree>
  </p:cSld>
  <p:clrMapOvr>
    <a:masterClrMapping/>
  </p:clrMapOvr>
  <p:transition advTm="29693"/>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522288" y="115888"/>
            <a:ext cx="6246812" cy="747712"/>
          </a:xfrm>
        </p:spPr>
        <p:txBody>
          <a:bodyPr/>
          <a:lstStyle/>
          <a:p>
            <a:pPr>
              <a:defRPr/>
            </a:pPr>
            <a:r>
              <a:rPr lang="zh-CN" altLang="en-US" sz="4000" dirty="0">
                <a:solidFill>
                  <a:srgbClr val="002060"/>
                </a:solidFill>
                <a:effectLst>
                  <a:outerShdw blurRad="38100" dist="38100" dir="2700000" algn="tl">
                    <a:srgbClr val="000000">
                      <a:alpha val="43137"/>
                    </a:srgbClr>
                  </a:outerShdw>
                </a:effectLst>
              </a:rPr>
              <a:t>目录</a:t>
            </a:r>
          </a:p>
        </p:txBody>
      </p:sp>
      <p:sp>
        <p:nvSpPr>
          <p:cNvPr id="4099"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fld id="{D184DFF6-FCCD-410B-BC4C-E63B6C6C42C4}" type="slidenum">
              <a:rPr lang="en-US" altLang="zh-CN" smtClean="0">
                <a:solidFill>
                  <a:srgbClr val="000066"/>
                </a:solidFill>
              </a:rPr>
              <a:t>19</a:t>
            </a:fld>
            <a:endParaRPr lang="en-US" altLang="zh-CN">
              <a:solidFill>
                <a:srgbClr val="000066"/>
              </a:solidFill>
            </a:endParaRPr>
          </a:p>
        </p:txBody>
      </p:sp>
      <p:sp>
        <p:nvSpPr>
          <p:cNvPr id="40" name="Text Box 12"/>
          <p:cNvSpPr txBox="1">
            <a:spLocks noChangeArrowheads="1"/>
          </p:cNvSpPr>
          <p:nvPr/>
        </p:nvSpPr>
        <p:spPr bwMode="auto">
          <a:xfrm>
            <a:off x="1844992" y="1573530"/>
            <a:ext cx="5155899" cy="646331"/>
          </a:xfrm>
          <a:prstGeom prst="rect">
            <a:avLst/>
          </a:prstGeom>
          <a:noFill/>
          <a:ln>
            <a:noFill/>
          </a:ln>
          <a:effectLst/>
        </p:spPr>
        <p:txBody>
          <a:bodyPr wrap="square">
            <a:spAutoFit/>
          </a:bodyPr>
          <a:lstStyle>
            <a:defPPr>
              <a:defRPr lang="zh-CN"/>
            </a:defPPr>
            <a:lvl1pPr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a:lstStyle>
          <a:p>
            <a:pPr>
              <a:defRPr/>
            </a:pPr>
            <a:r>
              <a:rPr lang="zh-CN" altLang="en-US" sz="3600" b="1" dirty="0">
                <a:solidFill>
                  <a:srgbClr val="000000"/>
                </a:solidFill>
                <a:latin typeface="+mj-ea"/>
                <a:ea typeface="+mj-ea"/>
              </a:rPr>
              <a:t>专业基础知识学习情况</a:t>
            </a:r>
          </a:p>
        </p:txBody>
      </p:sp>
      <p:sp>
        <p:nvSpPr>
          <p:cNvPr id="41" name="Line 11"/>
          <p:cNvSpPr>
            <a:spLocks noChangeShapeType="1"/>
          </p:cNvSpPr>
          <p:nvPr/>
        </p:nvSpPr>
        <p:spPr bwMode="auto">
          <a:xfrm>
            <a:off x="1046480" y="2223135"/>
            <a:ext cx="6946265" cy="5080"/>
          </a:xfrm>
          <a:prstGeom prst="line">
            <a:avLst/>
          </a:prstGeom>
          <a:ln>
            <a:tailEnd type="oval" w="med" len="med"/>
          </a:ln>
        </p:spPr>
        <p:style>
          <a:lnRef idx="2">
            <a:schemeClr val="accent2"/>
          </a:lnRef>
          <a:fillRef idx="0">
            <a:schemeClr val="accent2"/>
          </a:fillRef>
          <a:effectRef idx="1">
            <a:schemeClr val="accent2"/>
          </a:effectRef>
          <a:fontRef idx="minor">
            <a:schemeClr val="tx1"/>
          </a:fontRef>
        </p:style>
        <p:txBody>
          <a:bodyPr wrap="none"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eaLnBrk="1" hangingPunct="1">
              <a:defRPr/>
            </a:pPr>
            <a:endParaRPr lang="zh-CN" altLang="en-US"/>
          </a:p>
        </p:txBody>
      </p:sp>
      <p:sp>
        <p:nvSpPr>
          <p:cNvPr id="42" name="Line 14"/>
          <p:cNvSpPr>
            <a:spLocks noChangeShapeType="1"/>
          </p:cNvSpPr>
          <p:nvPr/>
        </p:nvSpPr>
        <p:spPr bwMode="auto">
          <a:xfrm>
            <a:off x="1046480" y="3245485"/>
            <a:ext cx="6946265" cy="54610"/>
          </a:xfrm>
          <a:prstGeom prst="line">
            <a:avLst/>
          </a:prstGeom>
          <a:ln>
            <a:tailEnd type="oval" w="med" len="med"/>
          </a:ln>
        </p:spPr>
        <p:style>
          <a:lnRef idx="2">
            <a:schemeClr val="accent2"/>
          </a:lnRef>
          <a:fillRef idx="0">
            <a:schemeClr val="accent2"/>
          </a:fillRef>
          <a:effectRef idx="1">
            <a:schemeClr val="accent2"/>
          </a:effectRef>
          <a:fontRef idx="minor">
            <a:schemeClr val="tx1"/>
          </a:fontRef>
        </p:style>
        <p:txBody>
          <a:bodyPr wrap="none"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eaLnBrk="1" hangingPunct="1">
              <a:defRPr/>
            </a:pPr>
            <a:endParaRPr lang="zh-CN" altLang="en-US"/>
          </a:p>
        </p:txBody>
      </p:sp>
      <p:sp>
        <p:nvSpPr>
          <p:cNvPr id="43" name="Line 25"/>
          <p:cNvSpPr>
            <a:spLocks noChangeShapeType="1"/>
          </p:cNvSpPr>
          <p:nvPr/>
        </p:nvSpPr>
        <p:spPr bwMode="auto">
          <a:xfrm>
            <a:off x="1046480" y="4411345"/>
            <a:ext cx="6946265" cy="3810"/>
          </a:xfrm>
          <a:prstGeom prst="line">
            <a:avLst/>
          </a:prstGeom>
          <a:ln>
            <a:tailEnd type="oval" w="med" len="med"/>
          </a:ln>
        </p:spPr>
        <p:style>
          <a:lnRef idx="2">
            <a:schemeClr val="accent2"/>
          </a:lnRef>
          <a:fillRef idx="0">
            <a:schemeClr val="accent2"/>
          </a:fillRef>
          <a:effectRef idx="1">
            <a:schemeClr val="accent2"/>
          </a:effectRef>
          <a:fontRef idx="minor">
            <a:schemeClr val="tx1"/>
          </a:fontRef>
        </p:style>
        <p:txBody>
          <a:bodyPr wrap="none"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eaLnBrk="1" hangingPunct="1">
              <a:defRPr/>
            </a:pPr>
            <a:endParaRPr lang="zh-CN" altLang="en-US"/>
          </a:p>
        </p:txBody>
      </p:sp>
      <p:sp>
        <p:nvSpPr>
          <p:cNvPr id="45" name="Text Box 26"/>
          <p:cNvSpPr txBox="1">
            <a:spLocks noChangeArrowheads="1"/>
          </p:cNvSpPr>
          <p:nvPr/>
        </p:nvSpPr>
        <p:spPr bwMode="auto">
          <a:xfrm>
            <a:off x="1845310" y="3778885"/>
            <a:ext cx="6249670" cy="645160"/>
          </a:xfrm>
          <a:prstGeom prst="rect">
            <a:avLst/>
          </a:prstGeom>
          <a:noFill/>
          <a:ln w="9525" algn="ctr">
            <a:noFill/>
            <a:miter lim="800000"/>
          </a:ln>
        </p:spPr>
        <p:txBody>
          <a:bodyPr wrap="square">
            <a:spAutoFit/>
          </a:bodyPr>
          <a:lstStyle>
            <a:defPPr>
              <a:defRPr lang="zh-CN"/>
            </a:defPPr>
            <a:lvl1pPr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a:lstStyle>
          <a:p>
            <a:pPr>
              <a:defRPr/>
            </a:pPr>
            <a:r>
              <a:rPr lang="zh-CN" altLang="en-US" sz="3600" b="1" dirty="0">
                <a:solidFill>
                  <a:srgbClr val="FF0000"/>
                </a:solidFill>
                <a:latin typeface="+mj-ea"/>
                <a:ea typeface="+mj-ea"/>
              </a:rPr>
              <a:t>科研实际工作情况</a:t>
            </a:r>
          </a:p>
        </p:txBody>
      </p:sp>
      <p:sp>
        <p:nvSpPr>
          <p:cNvPr id="48" name="Text Box 12"/>
          <p:cNvSpPr txBox="1">
            <a:spLocks noChangeArrowheads="1"/>
          </p:cNvSpPr>
          <p:nvPr/>
        </p:nvSpPr>
        <p:spPr bwMode="auto">
          <a:xfrm>
            <a:off x="1844993" y="2653030"/>
            <a:ext cx="5742342" cy="645160"/>
          </a:xfrm>
          <a:prstGeom prst="rect">
            <a:avLst/>
          </a:prstGeom>
          <a:noFill/>
          <a:ln w="9525" algn="ctr">
            <a:noFill/>
            <a:miter lim="800000"/>
          </a:ln>
        </p:spPr>
        <p:txBody>
          <a:bodyPr wrap="square">
            <a:spAutoFit/>
          </a:bodyPr>
          <a:lstStyle>
            <a:defPPr>
              <a:defRPr lang="zh-CN"/>
            </a:defPPr>
            <a:lvl1pPr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a:lstStyle>
          <a:p>
            <a:pPr>
              <a:defRPr/>
            </a:pPr>
            <a:r>
              <a:rPr lang="zh-CN" altLang="en-US" sz="3600" b="1" dirty="0">
                <a:solidFill>
                  <a:srgbClr val="000000"/>
                </a:solidFill>
                <a:latin typeface="+mj-ea"/>
                <a:ea typeface="+mj-ea"/>
              </a:rPr>
              <a:t>论文调研及工作思路</a:t>
            </a:r>
          </a:p>
        </p:txBody>
      </p:sp>
      <p:grpSp>
        <p:nvGrpSpPr>
          <p:cNvPr id="2" name="Group 3"/>
          <p:cNvGrpSpPr/>
          <p:nvPr/>
        </p:nvGrpSpPr>
        <p:grpSpPr bwMode="auto">
          <a:xfrm>
            <a:off x="868680" y="1613218"/>
            <a:ext cx="762000" cy="665162"/>
            <a:chOff x="1110" y="2656"/>
            <a:chExt cx="1549" cy="1351"/>
          </a:xfrm>
        </p:grpSpPr>
        <p:sp>
          <p:nvSpPr>
            <p:cNvPr id="90" name="AutoShape 4"/>
            <p:cNvSpPr>
              <a:spLocks noChangeArrowheads="1"/>
            </p:cNvSpPr>
            <p:nvPr/>
          </p:nvSpPr>
          <p:spPr bwMode="gray">
            <a:xfrm>
              <a:off x="1123" y="2679"/>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p>
          </p:txBody>
        </p:sp>
        <p:sp>
          <p:nvSpPr>
            <p:cNvPr id="91" name="AutoShape 5"/>
            <p:cNvSpPr>
              <a:spLocks noChangeArrowheads="1"/>
            </p:cNvSpPr>
            <p:nvPr/>
          </p:nvSpPr>
          <p:spPr bwMode="gray">
            <a:xfrm>
              <a:off x="1110" y="2656"/>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p>
          </p:txBody>
        </p:sp>
        <p:sp>
          <p:nvSpPr>
            <p:cNvPr id="92" name="AutoShape 6"/>
            <p:cNvSpPr>
              <a:spLocks noChangeArrowheads="1"/>
            </p:cNvSpPr>
            <p:nvPr/>
          </p:nvSpPr>
          <p:spPr bwMode="gray">
            <a:xfrm>
              <a:off x="1200" y="2737"/>
              <a:ext cx="1349" cy="1167"/>
            </a:xfrm>
            <a:prstGeom prst="hexagon">
              <a:avLst>
                <a:gd name="adj" fmla="val 2889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p>
          </p:txBody>
        </p:sp>
      </p:grpSp>
      <p:grpSp>
        <p:nvGrpSpPr>
          <p:cNvPr id="3" name="Group 7"/>
          <p:cNvGrpSpPr/>
          <p:nvPr/>
        </p:nvGrpSpPr>
        <p:grpSpPr bwMode="auto">
          <a:xfrm>
            <a:off x="868680" y="2689543"/>
            <a:ext cx="762000" cy="665162"/>
            <a:chOff x="3174" y="2656"/>
            <a:chExt cx="1549" cy="1351"/>
          </a:xfrm>
        </p:grpSpPr>
        <p:sp>
          <p:nvSpPr>
            <p:cNvPr id="87" name="AutoShape 8"/>
            <p:cNvSpPr>
              <a:spLocks noChangeArrowheads="1"/>
            </p:cNvSpPr>
            <p:nvPr/>
          </p:nvSpPr>
          <p:spPr bwMode="gray">
            <a:xfrm>
              <a:off x="3187" y="2679"/>
              <a:ext cx="1536" cy="1328"/>
            </a:xfrm>
            <a:prstGeom prst="hexagon">
              <a:avLst>
                <a:gd name="adj" fmla="val 28916"/>
                <a:gd name="vf" fmla="val 115470"/>
              </a:avLst>
            </a:prstGeom>
          </p:spPr>
          <p:style>
            <a:lnRef idx="3">
              <a:schemeClr val="lt1"/>
            </a:lnRef>
            <a:fillRef idx="1">
              <a:schemeClr val="accent4"/>
            </a:fillRef>
            <a:effectRef idx="1">
              <a:schemeClr val="accent4"/>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p>
          </p:txBody>
        </p:sp>
        <p:sp>
          <p:nvSpPr>
            <p:cNvPr id="88" name="AutoShape 9"/>
            <p:cNvSpPr>
              <a:spLocks noChangeArrowheads="1"/>
            </p:cNvSpPr>
            <p:nvPr/>
          </p:nvSpPr>
          <p:spPr bwMode="gray">
            <a:xfrm>
              <a:off x="3174" y="2656"/>
              <a:ext cx="1536" cy="1328"/>
            </a:xfrm>
            <a:prstGeom prst="hexagon">
              <a:avLst>
                <a:gd name="adj" fmla="val 28916"/>
                <a:gd name="vf" fmla="val 115470"/>
              </a:avLst>
            </a:prstGeom>
          </p:spPr>
          <p:style>
            <a:lnRef idx="3">
              <a:schemeClr val="lt1"/>
            </a:lnRef>
            <a:fillRef idx="1">
              <a:schemeClr val="accent4"/>
            </a:fillRef>
            <a:effectRef idx="1">
              <a:schemeClr val="accent4"/>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p>
          </p:txBody>
        </p:sp>
        <p:sp>
          <p:nvSpPr>
            <p:cNvPr id="89" name="AutoShape 10"/>
            <p:cNvSpPr>
              <a:spLocks noChangeArrowheads="1"/>
            </p:cNvSpPr>
            <p:nvPr/>
          </p:nvSpPr>
          <p:spPr bwMode="gray">
            <a:xfrm>
              <a:off x="3264" y="2737"/>
              <a:ext cx="1349" cy="1167"/>
            </a:xfrm>
            <a:prstGeom prst="hexagon">
              <a:avLst>
                <a:gd name="adj" fmla="val 28896"/>
                <a:gd name="vf" fmla="val 115470"/>
              </a:avLst>
            </a:prstGeom>
          </p:spPr>
          <p:style>
            <a:lnRef idx="3">
              <a:schemeClr val="lt1"/>
            </a:lnRef>
            <a:fillRef idx="1">
              <a:schemeClr val="accent4"/>
            </a:fillRef>
            <a:effectRef idx="1">
              <a:schemeClr val="accent4"/>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p>
          </p:txBody>
        </p:sp>
      </p:grpSp>
      <p:sp>
        <p:nvSpPr>
          <p:cNvPr id="4110" name="Text Box 13"/>
          <p:cNvSpPr txBox="1">
            <a:spLocks noChangeArrowheads="1"/>
          </p:cNvSpPr>
          <p:nvPr/>
        </p:nvSpPr>
        <p:spPr bwMode="gray">
          <a:xfrm>
            <a:off x="1065530" y="1711643"/>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rPr>
              <a:t>1</a:t>
            </a:r>
          </a:p>
        </p:txBody>
      </p:sp>
      <p:sp>
        <p:nvSpPr>
          <p:cNvPr id="4111" name="Text Box 16"/>
          <p:cNvSpPr txBox="1">
            <a:spLocks noChangeArrowheads="1"/>
          </p:cNvSpPr>
          <p:nvPr/>
        </p:nvSpPr>
        <p:spPr bwMode="gray">
          <a:xfrm>
            <a:off x="1065530" y="2787968"/>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rPr>
              <a:t>2</a:t>
            </a:r>
          </a:p>
        </p:txBody>
      </p:sp>
      <p:grpSp>
        <p:nvGrpSpPr>
          <p:cNvPr id="4" name="Group 17"/>
          <p:cNvGrpSpPr/>
          <p:nvPr/>
        </p:nvGrpSpPr>
        <p:grpSpPr bwMode="auto">
          <a:xfrm>
            <a:off x="868680" y="3797618"/>
            <a:ext cx="762000" cy="665162"/>
            <a:chOff x="1110" y="2656"/>
            <a:chExt cx="1549" cy="1351"/>
          </a:xfrm>
        </p:grpSpPr>
        <p:sp>
          <p:nvSpPr>
            <p:cNvPr id="84" name="AutoShape 18"/>
            <p:cNvSpPr>
              <a:spLocks noChangeArrowheads="1"/>
            </p:cNvSpPr>
            <p:nvPr/>
          </p:nvSpPr>
          <p:spPr bwMode="gray">
            <a:xfrm>
              <a:off x="1123" y="2679"/>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p>
          </p:txBody>
        </p:sp>
        <p:sp>
          <p:nvSpPr>
            <p:cNvPr id="85" name="AutoShape 19"/>
            <p:cNvSpPr>
              <a:spLocks noChangeArrowheads="1"/>
            </p:cNvSpPr>
            <p:nvPr/>
          </p:nvSpPr>
          <p:spPr bwMode="gray">
            <a:xfrm>
              <a:off x="1110" y="2656"/>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p>
          </p:txBody>
        </p:sp>
        <p:sp>
          <p:nvSpPr>
            <p:cNvPr id="86" name="AutoShape 20"/>
            <p:cNvSpPr>
              <a:spLocks noChangeArrowheads="1"/>
            </p:cNvSpPr>
            <p:nvPr/>
          </p:nvSpPr>
          <p:spPr bwMode="gray">
            <a:xfrm>
              <a:off x="1200" y="2737"/>
              <a:ext cx="1349" cy="1167"/>
            </a:xfrm>
            <a:prstGeom prst="hexagon">
              <a:avLst>
                <a:gd name="adj" fmla="val 2889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p>
          </p:txBody>
        </p:sp>
      </p:grpSp>
      <p:sp>
        <p:nvSpPr>
          <p:cNvPr id="4114" name="Text Box 27"/>
          <p:cNvSpPr txBox="1">
            <a:spLocks noChangeArrowheads="1"/>
          </p:cNvSpPr>
          <p:nvPr/>
        </p:nvSpPr>
        <p:spPr bwMode="gray">
          <a:xfrm>
            <a:off x="1065530" y="3896043"/>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rPr>
              <a:t>3</a:t>
            </a:r>
          </a:p>
        </p:txBody>
      </p:sp>
      <p:sp>
        <p:nvSpPr>
          <p:cNvPr id="4115" name="Text Box 30"/>
          <p:cNvSpPr txBox="1">
            <a:spLocks noChangeArrowheads="1"/>
          </p:cNvSpPr>
          <p:nvPr/>
        </p:nvSpPr>
        <p:spPr bwMode="gray">
          <a:xfrm>
            <a:off x="1065530" y="5027930"/>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rPr>
              <a:t>4</a:t>
            </a:r>
          </a:p>
        </p:txBody>
      </p:sp>
    </p:spTree>
    <p:custDataLst>
      <p:tags r:id="rId1"/>
    </p:custDataLst>
  </p:cSld>
  <p:clrMapOvr>
    <a:masterClrMapping/>
  </p:clrMapOvr>
  <p:transition advTm="4522"/>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522288" y="115888"/>
            <a:ext cx="6246812" cy="747712"/>
          </a:xfrm>
        </p:spPr>
        <p:txBody>
          <a:bodyPr/>
          <a:lstStyle/>
          <a:p>
            <a:pPr>
              <a:defRPr/>
            </a:pPr>
            <a:r>
              <a:rPr lang="zh-CN" altLang="en-US" sz="4000" dirty="0">
                <a:solidFill>
                  <a:srgbClr val="002060"/>
                </a:solidFill>
                <a:effectLst>
                  <a:outerShdw blurRad="38100" dist="38100" dir="2700000" algn="tl">
                    <a:srgbClr val="000000">
                      <a:alpha val="43137"/>
                    </a:srgbClr>
                  </a:outerShdw>
                </a:effectLst>
                <a:latin typeface="+mj-ea"/>
              </a:rPr>
              <a:t>目录</a:t>
            </a:r>
          </a:p>
        </p:txBody>
      </p:sp>
      <p:sp>
        <p:nvSpPr>
          <p:cNvPr id="4099"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fld id="{D184DFF6-FCCD-410B-BC4C-E63B6C6C42C4}" type="slidenum">
              <a:rPr lang="en-US" altLang="zh-CN" smtClean="0">
                <a:solidFill>
                  <a:srgbClr val="000066"/>
                </a:solidFill>
                <a:latin typeface="+mj-ea"/>
                <a:ea typeface="+mj-ea"/>
              </a:rPr>
              <a:t>2</a:t>
            </a:fld>
            <a:endParaRPr lang="en-US" altLang="zh-CN">
              <a:solidFill>
                <a:srgbClr val="000066"/>
              </a:solidFill>
              <a:latin typeface="+mj-ea"/>
              <a:ea typeface="+mj-ea"/>
            </a:endParaRPr>
          </a:p>
        </p:txBody>
      </p:sp>
      <p:sp>
        <p:nvSpPr>
          <p:cNvPr id="40" name="Text Box 12"/>
          <p:cNvSpPr txBox="1">
            <a:spLocks noChangeArrowheads="1"/>
          </p:cNvSpPr>
          <p:nvPr/>
        </p:nvSpPr>
        <p:spPr bwMode="auto">
          <a:xfrm>
            <a:off x="1844992" y="1573530"/>
            <a:ext cx="5155899" cy="645160"/>
          </a:xfrm>
          <a:prstGeom prst="rect">
            <a:avLst/>
          </a:prstGeom>
          <a:noFill/>
          <a:ln>
            <a:noFill/>
          </a:ln>
          <a:effectLst/>
        </p:spPr>
        <p:txBody>
          <a:bodyPr wrap="square">
            <a:spAutoFit/>
          </a:bodyPr>
          <a:lstStyle>
            <a:defPPr>
              <a:defRPr lang="zh-CN"/>
            </a:defPPr>
            <a:lvl1pPr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a:lstStyle>
          <a:p>
            <a:pPr>
              <a:defRPr/>
            </a:pPr>
            <a:r>
              <a:rPr lang="zh-CN" altLang="en-US" sz="3600" b="1" dirty="0">
                <a:solidFill>
                  <a:schemeClr val="tx1">
                    <a:lumMod val="60000"/>
                    <a:lumOff val="40000"/>
                  </a:schemeClr>
                </a:solidFill>
                <a:latin typeface="+mj-ea"/>
                <a:ea typeface="+mj-ea"/>
                <a:sym typeface="+mn-ea"/>
              </a:rPr>
              <a:t>专业基础知识学习情况</a:t>
            </a:r>
          </a:p>
        </p:txBody>
      </p:sp>
      <p:sp>
        <p:nvSpPr>
          <p:cNvPr id="41" name="Line 11"/>
          <p:cNvSpPr>
            <a:spLocks noChangeShapeType="1"/>
          </p:cNvSpPr>
          <p:nvPr/>
        </p:nvSpPr>
        <p:spPr bwMode="auto">
          <a:xfrm>
            <a:off x="1046480" y="2223135"/>
            <a:ext cx="6946265" cy="5080"/>
          </a:xfrm>
          <a:prstGeom prst="line">
            <a:avLst/>
          </a:prstGeom>
          <a:ln>
            <a:tailEnd type="oval" w="med" len="med"/>
          </a:ln>
        </p:spPr>
        <p:style>
          <a:lnRef idx="2">
            <a:schemeClr val="accent2"/>
          </a:lnRef>
          <a:fillRef idx="0">
            <a:schemeClr val="accent2"/>
          </a:fillRef>
          <a:effectRef idx="1">
            <a:schemeClr val="accent2"/>
          </a:effectRef>
          <a:fontRef idx="minor">
            <a:schemeClr val="tx1"/>
          </a:fontRef>
        </p:style>
        <p:txBody>
          <a:bodyPr wrap="none"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eaLnBrk="1" hangingPunct="1">
              <a:defRPr/>
            </a:pPr>
            <a:endParaRPr lang="zh-CN" altLang="en-US"/>
          </a:p>
        </p:txBody>
      </p:sp>
      <p:sp>
        <p:nvSpPr>
          <p:cNvPr id="42" name="Line 14"/>
          <p:cNvSpPr>
            <a:spLocks noChangeShapeType="1"/>
          </p:cNvSpPr>
          <p:nvPr/>
        </p:nvSpPr>
        <p:spPr bwMode="auto">
          <a:xfrm>
            <a:off x="1046480" y="3338195"/>
            <a:ext cx="6946265" cy="54610"/>
          </a:xfrm>
          <a:prstGeom prst="line">
            <a:avLst/>
          </a:prstGeom>
          <a:ln>
            <a:tailEnd type="oval" w="med" len="med"/>
          </a:ln>
        </p:spPr>
        <p:style>
          <a:lnRef idx="2">
            <a:schemeClr val="accent2"/>
          </a:lnRef>
          <a:fillRef idx="0">
            <a:schemeClr val="accent2"/>
          </a:fillRef>
          <a:effectRef idx="1">
            <a:schemeClr val="accent2"/>
          </a:effectRef>
          <a:fontRef idx="minor">
            <a:schemeClr val="tx1"/>
          </a:fontRef>
        </p:style>
        <p:txBody>
          <a:bodyPr wrap="none"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eaLnBrk="1" hangingPunct="1">
              <a:defRPr/>
            </a:pPr>
            <a:endParaRPr lang="zh-CN" altLang="en-US"/>
          </a:p>
        </p:txBody>
      </p:sp>
      <p:sp>
        <p:nvSpPr>
          <p:cNvPr id="43" name="Line 25"/>
          <p:cNvSpPr>
            <a:spLocks noChangeShapeType="1"/>
          </p:cNvSpPr>
          <p:nvPr/>
        </p:nvSpPr>
        <p:spPr bwMode="auto">
          <a:xfrm>
            <a:off x="1046480" y="4549140"/>
            <a:ext cx="6946265" cy="3810"/>
          </a:xfrm>
          <a:prstGeom prst="line">
            <a:avLst/>
          </a:prstGeom>
          <a:ln>
            <a:tailEnd type="oval" w="med" len="med"/>
          </a:ln>
        </p:spPr>
        <p:style>
          <a:lnRef idx="2">
            <a:schemeClr val="accent2"/>
          </a:lnRef>
          <a:fillRef idx="0">
            <a:schemeClr val="accent2"/>
          </a:fillRef>
          <a:effectRef idx="1">
            <a:schemeClr val="accent2"/>
          </a:effectRef>
          <a:fontRef idx="minor">
            <a:schemeClr val="tx1"/>
          </a:fontRef>
        </p:style>
        <p:txBody>
          <a:bodyPr wrap="none"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eaLnBrk="1" hangingPunct="1">
              <a:defRPr/>
            </a:pPr>
            <a:endParaRPr lang="zh-CN" altLang="en-US"/>
          </a:p>
        </p:txBody>
      </p:sp>
      <p:sp>
        <p:nvSpPr>
          <p:cNvPr id="45" name="Text Box 26"/>
          <p:cNvSpPr txBox="1">
            <a:spLocks noChangeArrowheads="1"/>
          </p:cNvSpPr>
          <p:nvPr/>
        </p:nvSpPr>
        <p:spPr bwMode="auto">
          <a:xfrm>
            <a:off x="1845310" y="3907790"/>
            <a:ext cx="6249670" cy="645160"/>
          </a:xfrm>
          <a:prstGeom prst="rect">
            <a:avLst/>
          </a:prstGeom>
          <a:noFill/>
          <a:ln w="9525" algn="ctr">
            <a:noFill/>
            <a:miter lim="800000"/>
          </a:ln>
        </p:spPr>
        <p:txBody>
          <a:bodyPr wrap="square">
            <a:spAutoFit/>
          </a:bodyPr>
          <a:lstStyle>
            <a:defPPr>
              <a:defRPr lang="zh-CN"/>
            </a:defPPr>
            <a:lvl1pPr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a:lstStyle>
          <a:p>
            <a:pPr>
              <a:defRPr/>
            </a:pPr>
            <a:r>
              <a:rPr lang="zh-CN" altLang="en-US" sz="3600" b="1" dirty="0">
                <a:solidFill>
                  <a:srgbClr val="000000"/>
                </a:solidFill>
                <a:latin typeface="+mj-ea"/>
                <a:ea typeface="+mj-ea"/>
                <a:sym typeface="+mn-ea"/>
              </a:rPr>
              <a:t>科研实际工作情况</a:t>
            </a:r>
          </a:p>
        </p:txBody>
      </p:sp>
      <p:sp>
        <p:nvSpPr>
          <p:cNvPr id="48" name="Text Box 12"/>
          <p:cNvSpPr txBox="1">
            <a:spLocks noChangeArrowheads="1"/>
          </p:cNvSpPr>
          <p:nvPr/>
        </p:nvSpPr>
        <p:spPr bwMode="auto">
          <a:xfrm>
            <a:off x="1844993" y="2745740"/>
            <a:ext cx="5742342" cy="645160"/>
          </a:xfrm>
          <a:prstGeom prst="rect">
            <a:avLst/>
          </a:prstGeom>
          <a:noFill/>
          <a:ln w="9525" algn="ctr">
            <a:noFill/>
            <a:miter lim="800000"/>
          </a:ln>
        </p:spPr>
        <p:txBody>
          <a:bodyPr wrap="square">
            <a:spAutoFit/>
          </a:bodyPr>
          <a:lstStyle>
            <a:defPPr>
              <a:defRPr lang="zh-CN"/>
            </a:defPPr>
            <a:lvl1pPr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a:lstStyle>
          <a:p>
            <a:pPr>
              <a:defRPr/>
            </a:pPr>
            <a:r>
              <a:rPr lang="zh-CN" altLang="en-US" sz="3600" b="1" dirty="0">
                <a:solidFill>
                  <a:srgbClr val="000000"/>
                </a:solidFill>
                <a:latin typeface="+mj-ea"/>
                <a:ea typeface="+mj-ea"/>
                <a:sym typeface="+mn-ea"/>
              </a:rPr>
              <a:t>论文调研与工作思路</a:t>
            </a:r>
          </a:p>
        </p:txBody>
      </p:sp>
      <p:grpSp>
        <p:nvGrpSpPr>
          <p:cNvPr id="4108" name="Group 3"/>
          <p:cNvGrpSpPr/>
          <p:nvPr/>
        </p:nvGrpSpPr>
        <p:grpSpPr bwMode="auto">
          <a:xfrm>
            <a:off x="868680" y="1613218"/>
            <a:ext cx="762000" cy="665162"/>
            <a:chOff x="1110" y="2656"/>
            <a:chExt cx="1549" cy="1351"/>
          </a:xfrm>
        </p:grpSpPr>
        <p:sp>
          <p:nvSpPr>
            <p:cNvPr id="90" name="AutoShape 4"/>
            <p:cNvSpPr>
              <a:spLocks noChangeArrowheads="1"/>
            </p:cNvSpPr>
            <p:nvPr/>
          </p:nvSpPr>
          <p:spPr bwMode="gray">
            <a:xfrm>
              <a:off x="1123" y="2679"/>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91" name="AutoShape 5"/>
            <p:cNvSpPr>
              <a:spLocks noChangeArrowheads="1"/>
            </p:cNvSpPr>
            <p:nvPr/>
          </p:nvSpPr>
          <p:spPr bwMode="gray">
            <a:xfrm>
              <a:off x="1110" y="2656"/>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92" name="AutoShape 6"/>
            <p:cNvSpPr>
              <a:spLocks noChangeArrowheads="1"/>
            </p:cNvSpPr>
            <p:nvPr/>
          </p:nvSpPr>
          <p:spPr bwMode="gray">
            <a:xfrm>
              <a:off x="1200" y="2737"/>
              <a:ext cx="1349" cy="1167"/>
            </a:xfrm>
            <a:prstGeom prst="hexagon">
              <a:avLst>
                <a:gd name="adj" fmla="val 2889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grpSp>
      <p:grpSp>
        <p:nvGrpSpPr>
          <p:cNvPr id="4109" name="Group 7"/>
          <p:cNvGrpSpPr/>
          <p:nvPr/>
        </p:nvGrpSpPr>
        <p:grpSpPr bwMode="auto">
          <a:xfrm>
            <a:off x="868680" y="2782253"/>
            <a:ext cx="762000" cy="665162"/>
            <a:chOff x="3174" y="2656"/>
            <a:chExt cx="1549" cy="1351"/>
          </a:xfrm>
        </p:grpSpPr>
        <p:sp>
          <p:nvSpPr>
            <p:cNvPr id="87" name="AutoShape 8"/>
            <p:cNvSpPr>
              <a:spLocks noChangeArrowheads="1"/>
            </p:cNvSpPr>
            <p:nvPr/>
          </p:nvSpPr>
          <p:spPr bwMode="gray">
            <a:xfrm>
              <a:off x="3187" y="2679"/>
              <a:ext cx="1536" cy="1328"/>
            </a:xfrm>
            <a:prstGeom prst="hexagon">
              <a:avLst>
                <a:gd name="adj" fmla="val 28916"/>
                <a:gd name="vf" fmla="val 115470"/>
              </a:avLst>
            </a:prstGeom>
          </p:spPr>
          <p:style>
            <a:lnRef idx="3">
              <a:schemeClr val="lt1"/>
            </a:lnRef>
            <a:fillRef idx="1">
              <a:schemeClr val="accent4"/>
            </a:fillRef>
            <a:effectRef idx="1">
              <a:schemeClr val="accent4"/>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88" name="AutoShape 9"/>
            <p:cNvSpPr>
              <a:spLocks noChangeArrowheads="1"/>
            </p:cNvSpPr>
            <p:nvPr/>
          </p:nvSpPr>
          <p:spPr bwMode="gray">
            <a:xfrm>
              <a:off x="3174" y="2656"/>
              <a:ext cx="1536" cy="1328"/>
            </a:xfrm>
            <a:prstGeom prst="hexagon">
              <a:avLst>
                <a:gd name="adj" fmla="val 28916"/>
                <a:gd name="vf" fmla="val 115470"/>
              </a:avLst>
            </a:prstGeom>
          </p:spPr>
          <p:style>
            <a:lnRef idx="3">
              <a:schemeClr val="lt1"/>
            </a:lnRef>
            <a:fillRef idx="1">
              <a:schemeClr val="accent4"/>
            </a:fillRef>
            <a:effectRef idx="1">
              <a:schemeClr val="accent4"/>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89" name="AutoShape 10"/>
            <p:cNvSpPr>
              <a:spLocks noChangeArrowheads="1"/>
            </p:cNvSpPr>
            <p:nvPr/>
          </p:nvSpPr>
          <p:spPr bwMode="gray">
            <a:xfrm>
              <a:off x="3264" y="2737"/>
              <a:ext cx="1349" cy="1167"/>
            </a:xfrm>
            <a:prstGeom prst="hexagon">
              <a:avLst>
                <a:gd name="adj" fmla="val 28896"/>
                <a:gd name="vf" fmla="val 115470"/>
              </a:avLst>
            </a:prstGeom>
          </p:spPr>
          <p:style>
            <a:lnRef idx="3">
              <a:schemeClr val="lt1"/>
            </a:lnRef>
            <a:fillRef idx="1">
              <a:schemeClr val="accent4"/>
            </a:fillRef>
            <a:effectRef idx="1">
              <a:schemeClr val="accent4"/>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grpSp>
      <p:sp>
        <p:nvSpPr>
          <p:cNvPr id="4110" name="Text Box 13"/>
          <p:cNvSpPr txBox="1">
            <a:spLocks noChangeArrowheads="1"/>
          </p:cNvSpPr>
          <p:nvPr/>
        </p:nvSpPr>
        <p:spPr bwMode="gray">
          <a:xfrm>
            <a:off x="1065530" y="1711643"/>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latin typeface="+mj-ea"/>
                <a:ea typeface="+mj-ea"/>
              </a:rPr>
              <a:t>1</a:t>
            </a:r>
          </a:p>
        </p:txBody>
      </p:sp>
      <p:sp>
        <p:nvSpPr>
          <p:cNvPr id="4111" name="Text Box 16"/>
          <p:cNvSpPr txBox="1">
            <a:spLocks noChangeArrowheads="1"/>
          </p:cNvSpPr>
          <p:nvPr/>
        </p:nvSpPr>
        <p:spPr bwMode="gray">
          <a:xfrm>
            <a:off x="1065530" y="2880678"/>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latin typeface="+mj-ea"/>
                <a:ea typeface="+mj-ea"/>
              </a:rPr>
              <a:t>2</a:t>
            </a:r>
          </a:p>
        </p:txBody>
      </p:sp>
      <p:grpSp>
        <p:nvGrpSpPr>
          <p:cNvPr id="4112" name="Group 17"/>
          <p:cNvGrpSpPr/>
          <p:nvPr/>
        </p:nvGrpSpPr>
        <p:grpSpPr bwMode="auto">
          <a:xfrm>
            <a:off x="868680" y="3935413"/>
            <a:ext cx="762000" cy="665162"/>
            <a:chOff x="1110" y="2656"/>
            <a:chExt cx="1549" cy="1351"/>
          </a:xfrm>
        </p:grpSpPr>
        <p:sp>
          <p:nvSpPr>
            <p:cNvPr id="84" name="AutoShape 18"/>
            <p:cNvSpPr>
              <a:spLocks noChangeArrowheads="1"/>
            </p:cNvSpPr>
            <p:nvPr/>
          </p:nvSpPr>
          <p:spPr bwMode="gray">
            <a:xfrm>
              <a:off x="1123" y="2679"/>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85" name="AutoShape 19"/>
            <p:cNvSpPr>
              <a:spLocks noChangeArrowheads="1"/>
            </p:cNvSpPr>
            <p:nvPr/>
          </p:nvSpPr>
          <p:spPr bwMode="gray">
            <a:xfrm>
              <a:off x="1110" y="2656"/>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86" name="AutoShape 20"/>
            <p:cNvSpPr>
              <a:spLocks noChangeArrowheads="1"/>
            </p:cNvSpPr>
            <p:nvPr/>
          </p:nvSpPr>
          <p:spPr bwMode="gray">
            <a:xfrm>
              <a:off x="1200" y="2737"/>
              <a:ext cx="1349" cy="1167"/>
            </a:xfrm>
            <a:prstGeom prst="hexagon">
              <a:avLst>
                <a:gd name="adj" fmla="val 2889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grpSp>
      <p:sp>
        <p:nvSpPr>
          <p:cNvPr id="4114" name="Text Box 27"/>
          <p:cNvSpPr txBox="1">
            <a:spLocks noChangeArrowheads="1"/>
          </p:cNvSpPr>
          <p:nvPr/>
        </p:nvSpPr>
        <p:spPr bwMode="gray">
          <a:xfrm>
            <a:off x="1065530" y="4033838"/>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latin typeface="+mj-ea"/>
                <a:ea typeface="+mj-ea"/>
              </a:rPr>
              <a:t>3</a:t>
            </a:r>
          </a:p>
        </p:txBody>
      </p:sp>
      <p:sp>
        <p:nvSpPr>
          <p:cNvPr id="4115" name="Text Box 30"/>
          <p:cNvSpPr txBox="1">
            <a:spLocks noChangeArrowheads="1"/>
          </p:cNvSpPr>
          <p:nvPr/>
        </p:nvSpPr>
        <p:spPr bwMode="gray">
          <a:xfrm>
            <a:off x="1065530" y="4993640"/>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latin typeface="+mj-ea"/>
                <a:ea typeface="+mj-ea"/>
              </a:rPr>
              <a:t>4</a:t>
            </a:r>
          </a:p>
        </p:txBody>
      </p:sp>
      <p:sp>
        <p:nvSpPr>
          <p:cNvPr id="9" name="Text Box 27"/>
          <p:cNvSpPr txBox="1">
            <a:spLocks noChangeArrowheads="1"/>
          </p:cNvSpPr>
          <p:nvPr/>
        </p:nvSpPr>
        <p:spPr bwMode="gray">
          <a:xfrm>
            <a:off x="1042829" y="4931728"/>
            <a:ext cx="39941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latin typeface="+mj-ea"/>
                <a:ea typeface="+mj-ea"/>
              </a:rPr>
              <a:t>4</a:t>
            </a:r>
          </a:p>
        </p:txBody>
      </p:sp>
    </p:spTree>
    <p:custDataLst>
      <p:tags r:id="rId1"/>
    </p:custDataLst>
  </p:cSld>
  <p:clrMapOvr>
    <a:masterClrMapping/>
  </p:clrMapOvr>
  <p:transition advTm="4522"/>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20</a:t>
            </a:fld>
            <a:endParaRPr lang="en-US" altLang="zh-CN" sz="1200">
              <a:solidFill>
                <a:srgbClr val="000066"/>
              </a:solidFill>
            </a:endParaRPr>
          </a:p>
        </p:txBody>
      </p:sp>
      <p:sp>
        <p:nvSpPr>
          <p:cNvPr id="4" name="TextBox 3"/>
          <p:cNvSpPr txBox="1"/>
          <p:nvPr/>
        </p:nvSpPr>
        <p:spPr>
          <a:xfrm>
            <a:off x="604838" y="233363"/>
            <a:ext cx="7342187" cy="1200329"/>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3 </a:t>
            </a:r>
            <a:r>
              <a:rPr lang="zh-CN" altLang="en-US" sz="3600" b="1" dirty="0">
                <a:solidFill>
                  <a:srgbClr val="002060"/>
                </a:solidFill>
                <a:effectLst>
                  <a:outerShdw blurRad="38100" dist="38100" dir="2700000" algn="tl">
                    <a:srgbClr val="C0C0C0"/>
                  </a:outerShdw>
                </a:effectLst>
                <a:latin typeface="+mj-lt"/>
                <a:ea typeface="+mj-ea"/>
                <a:cs typeface="+mj-cs"/>
              </a:rPr>
              <a:t>科研实际工作情况</a:t>
            </a: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20</a:t>
            </a:fld>
            <a:endParaRPr lang="en-US" altLang="zh-CN">
              <a:solidFill>
                <a:srgbClr val="000066"/>
              </a:solidFill>
            </a:endParaRPr>
          </a:p>
        </p:txBody>
      </p:sp>
      <p:sp>
        <p:nvSpPr>
          <p:cNvPr id="16" name="矩形 15"/>
          <p:cNvSpPr/>
          <p:nvPr/>
        </p:nvSpPr>
        <p:spPr>
          <a:xfrm>
            <a:off x="558800" y="1133475"/>
            <a:ext cx="7980680" cy="2143857"/>
          </a:xfrm>
          <a:prstGeom prst="rect">
            <a:avLst/>
          </a:prstGeom>
        </p:spPr>
        <p:txBody>
          <a:bodyPr wrap="square">
            <a:spAutoFit/>
          </a:bodyPr>
          <a:lstStyle/>
          <a:p>
            <a:pPr marL="444500" lvl="1" indent="-444500">
              <a:lnSpc>
                <a:spcPct val="150000"/>
              </a:lnSpc>
              <a:buClr>
                <a:srgbClr val="C00000"/>
              </a:buClr>
              <a:buFont typeface="Wingdings" panose="05000000000000000000" pitchFamily="2" charset="2"/>
              <a:buChar char="p"/>
              <a:defRPr/>
            </a:pPr>
            <a:r>
              <a:rPr lang="zh-CN" sz="2400" dirty="0">
                <a:solidFill>
                  <a:srgbClr val="000000"/>
                </a:solidFill>
                <a:latin typeface="+mj-ea"/>
                <a:ea typeface="+mj-ea"/>
                <a:cs typeface="+mj-ea"/>
              </a:rPr>
              <a:t>根据工作思路与研究路线，目前已完成的工作有：</a:t>
            </a:r>
          </a:p>
          <a:p>
            <a:pPr marL="457200" lvl="2">
              <a:lnSpc>
                <a:spcPct val="150000"/>
              </a:lnSpc>
              <a:buClr>
                <a:srgbClr val="C00000"/>
              </a:buClr>
              <a:defRPr/>
            </a:pPr>
            <a:r>
              <a:rPr lang="en-US" altLang="zh-CN" sz="2400" b="1" dirty="0">
                <a:solidFill>
                  <a:srgbClr val="000000"/>
                </a:solidFill>
                <a:latin typeface="+mj-ea"/>
                <a:ea typeface="+mj-ea"/>
                <a:cs typeface="+mj-ea"/>
              </a:rPr>
              <a:t>1. </a:t>
            </a:r>
            <a:r>
              <a:rPr lang="zh-CN" altLang="en-US" sz="2000" dirty="0">
                <a:solidFill>
                  <a:srgbClr val="000000"/>
                </a:solidFill>
                <a:latin typeface="+mj-ea"/>
                <a:ea typeface="+mj-ea"/>
                <a:cs typeface="+mj-ea"/>
              </a:rPr>
              <a:t>仿生鸵鸟运动方式特点的调研，机器人模型设计的调研；</a:t>
            </a:r>
          </a:p>
          <a:p>
            <a:pPr marL="457200" lvl="2">
              <a:lnSpc>
                <a:spcPct val="150000"/>
              </a:lnSpc>
              <a:buClr>
                <a:srgbClr val="C00000"/>
              </a:buClr>
              <a:defRPr/>
            </a:pPr>
            <a:r>
              <a:rPr lang="en-US" altLang="zh-CN" sz="2400" b="1" dirty="0">
                <a:solidFill>
                  <a:srgbClr val="000000"/>
                </a:solidFill>
                <a:latin typeface="+mj-ea"/>
                <a:ea typeface="+mj-ea"/>
                <a:cs typeface="+mj-ea"/>
              </a:rPr>
              <a:t>2. </a:t>
            </a:r>
            <a:r>
              <a:rPr lang="zh-CN" altLang="en-US" sz="2000" dirty="0">
                <a:solidFill>
                  <a:srgbClr val="000000"/>
                </a:solidFill>
                <a:latin typeface="+mj-ea"/>
                <a:ea typeface="+mj-ea"/>
                <a:cs typeface="+mj-ea"/>
              </a:rPr>
              <a:t>基于</a:t>
            </a:r>
            <a:r>
              <a:rPr lang="en-US" altLang="zh-CN" sz="2000" dirty="0">
                <a:solidFill>
                  <a:srgbClr val="000000"/>
                </a:solidFill>
                <a:latin typeface="+mj-ea"/>
                <a:ea typeface="+mj-ea"/>
                <a:cs typeface="+mj-ea"/>
              </a:rPr>
              <a:t>Drake</a:t>
            </a:r>
            <a:r>
              <a:rPr lang="zh-CN" altLang="en-US" sz="2000" dirty="0">
                <a:solidFill>
                  <a:srgbClr val="000000"/>
                </a:solidFill>
                <a:latin typeface="+mj-ea"/>
                <a:ea typeface="+mj-ea"/>
                <a:cs typeface="+mj-ea"/>
              </a:rPr>
              <a:t>、</a:t>
            </a:r>
            <a:r>
              <a:rPr lang="en-US" altLang="zh-CN" sz="2000" dirty="0">
                <a:solidFill>
                  <a:srgbClr val="000000"/>
                </a:solidFill>
                <a:latin typeface="+mj-ea"/>
                <a:ea typeface="+mj-ea"/>
                <a:cs typeface="+mj-ea"/>
              </a:rPr>
              <a:t>ROS Melodic</a:t>
            </a:r>
            <a:r>
              <a:rPr lang="zh-CN" altLang="en-US" sz="2000" dirty="0">
                <a:solidFill>
                  <a:srgbClr val="000000"/>
                </a:solidFill>
                <a:latin typeface="+mj-ea"/>
                <a:ea typeface="+mj-ea"/>
                <a:cs typeface="+mj-ea"/>
              </a:rPr>
              <a:t>和</a:t>
            </a:r>
            <a:r>
              <a:rPr lang="en-US" altLang="zh-CN" sz="2000" dirty="0">
                <a:solidFill>
                  <a:srgbClr val="000000"/>
                </a:solidFill>
                <a:latin typeface="+mj-ea"/>
                <a:ea typeface="+mj-ea"/>
                <a:cs typeface="+mj-ea"/>
              </a:rPr>
              <a:t>Gazebo</a:t>
            </a:r>
            <a:r>
              <a:rPr lang="zh-CN" altLang="en-US" sz="2000" dirty="0">
                <a:solidFill>
                  <a:srgbClr val="000000"/>
                </a:solidFill>
                <a:latin typeface="+mj-ea"/>
                <a:ea typeface="+mj-ea"/>
                <a:cs typeface="+mj-ea"/>
              </a:rPr>
              <a:t>的实验平台的搭建，并通过手推车杆模型验证实验平台；</a:t>
            </a:r>
            <a:endParaRPr lang="en-US" altLang="zh-CN" sz="2400" dirty="0">
              <a:solidFill>
                <a:srgbClr val="000000"/>
              </a:solidFill>
              <a:latin typeface="+mj-ea"/>
              <a:ea typeface="+mj-ea"/>
              <a:cs typeface="+mj-ea"/>
            </a:endParaRPr>
          </a:p>
        </p:txBody>
      </p:sp>
      <p:graphicFrame>
        <p:nvGraphicFramePr>
          <p:cNvPr id="6" name="对象 5">
            <a:hlinkClick r:id="" action="ppaction://ole?verb=0"/>
          </p:cNvPr>
          <p:cNvGraphicFramePr>
            <a:graphicFrameLocks noChangeAspect="1"/>
          </p:cNvGraphicFramePr>
          <p:nvPr/>
        </p:nvGraphicFramePr>
        <p:xfrm>
          <a:off x="1604010" y="3036570"/>
          <a:ext cx="5889625" cy="3893185"/>
        </p:xfrm>
        <a:graphic>
          <a:graphicData uri="http://schemas.openxmlformats.org/presentationml/2006/ole">
            <mc:AlternateContent xmlns:mc="http://schemas.openxmlformats.org/markup-compatibility/2006">
              <mc:Choice xmlns:v="urn:schemas-microsoft-com:vml" Requires="v">
                <p:oleObj spid="_x0000_s12307" r:id="rId4" imgW="8416290" imgH="5152390" progId="Visio.Drawing.15">
                  <p:embed/>
                </p:oleObj>
              </mc:Choice>
              <mc:Fallback>
                <p:oleObj r:id="rId4" imgW="8416290" imgH="5152390" progId="Visio.Drawing.15">
                  <p:embed/>
                  <p:pic>
                    <p:nvPicPr>
                      <p:cNvPr id="0" name="图片 2048"/>
                      <p:cNvPicPr/>
                      <p:nvPr/>
                    </p:nvPicPr>
                    <p:blipFill>
                      <a:blip r:embed="rId5"/>
                      <a:stretch>
                        <a:fillRect/>
                      </a:stretch>
                    </p:blipFill>
                    <p:spPr>
                      <a:xfrm>
                        <a:off x="1604010" y="3036570"/>
                        <a:ext cx="5889625" cy="3893185"/>
                      </a:xfrm>
                      <a:prstGeom prst="rect">
                        <a:avLst/>
                      </a:prstGeom>
                    </p:spPr>
                  </p:pic>
                </p:oleObj>
              </mc:Fallback>
            </mc:AlternateContent>
          </a:graphicData>
        </a:graphic>
      </p:graphicFrame>
    </p:spTree>
  </p:cSld>
  <p:clrMapOvr>
    <a:masterClrMapping/>
  </p:clrMapOvr>
  <p:transition advTm="29693"/>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21</a:t>
            </a:fld>
            <a:endParaRPr lang="en-US" altLang="zh-CN" sz="1200">
              <a:solidFill>
                <a:srgbClr val="000066"/>
              </a:solidFill>
            </a:endParaRPr>
          </a:p>
        </p:txBody>
      </p:sp>
      <p:sp>
        <p:nvSpPr>
          <p:cNvPr id="4" name="TextBox 3"/>
          <p:cNvSpPr txBox="1"/>
          <p:nvPr/>
        </p:nvSpPr>
        <p:spPr>
          <a:xfrm>
            <a:off x="604838" y="233363"/>
            <a:ext cx="7342187" cy="1200329"/>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3 </a:t>
            </a:r>
            <a:r>
              <a:rPr lang="zh-CN" altLang="en-US" sz="3600" b="1" dirty="0">
                <a:solidFill>
                  <a:srgbClr val="002060"/>
                </a:solidFill>
                <a:effectLst>
                  <a:outerShdw blurRad="38100" dist="38100" dir="2700000" algn="tl">
                    <a:srgbClr val="C0C0C0"/>
                  </a:outerShdw>
                </a:effectLst>
                <a:latin typeface="+mj-lt"/>
                <a:ea typeface="+mj-ea"/>
                <a:cs typeface="+mj-cs"/>
              </a:rPr>
              <a:t>科研实际工作情况</a:t>
            </a: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21</a:t>
            </a:fld>
            <a:endParaRPr lang="en-US" altLang="zh-CN">
              <a:solidFill>
                <a:srgbClr val="000066"/>
              </a:solidFill>
            </a:endParaRPr>
          </a:p>
        </p:txBody>
      </p:sp>
      <p:sp>
        <p:nvSpPr>
          <p:cNvPr id="16" name="矩形 15"/>
          <p:cNvSpPr/>
          <p:nvPr/>
        </p:nvSpPr>
        <p:spPr>
          <a:xfrm>
            <a:off x="558800" y="1133475"/>
            <a:ext cx="8101330" cy="645160"/>
          </a:xfrm>
          <a:prstGeom prst="rect">
            <a:avLst/>
          </a:prstGeom>
        </p:spPr>
        <p:txBody>
          <a:bodyPr wrap="square">
            <a:spAutoFit/>
          </a:bodyPr>
          <a:lstStyle/>
          <a:p>
            <a:pPr marL="444500" lvl="1" indent="-444500">
              <a:lnSpc>
                <a:spcPct val="150000"/>
              </a:lnSpc>
              <a:buClr>
                <a:srgbClr val="C00000"/>
              </a:buClr>
              <a:buFont typeface="Wingdings" panose="05000000000000000000" pitchFamily="2" charset="2"/>
              <a:buChar char="p"/>
              <a:defRPr/>
            </a:pPr>
            <a:r>
              <a:rPr lang="zh-CN" sz="2400" dirty="0">
                <a:solidFill>
                  <a:srgbClr val="000000"/>
                </a:solidFill>
                <a:latin typeface="黑体" panose="02010609060101010101" pitchFamily="2" charset="-122"/>
                <a:ea typeface="黑体" panose="02010609060101010101" pitchFamily="2" charset="-122"/>
              </a:rPr>
              <a:t>根据工作思路与研究路线，目前已完成的工作有：</a:t>
            </a:r>
            <a:endParaRPr lang="en-US" altLang="zh-CN" sz="2400" dirty="0">
              <a:solidFill>
                <a:srgbClr val="000000"/>
              </a:solidFill>
              <a:latin typeface="黑体" panose="02010609060101010101" pitchFamily="2" charset="-122"/>
              <a:ea typeface="黑体" panose="02010609060101010101" pitchFamily="2" charset="-122"/>
            </a:endParaRPr>
          </a:p>
        </p:txBody>
      </p:sp>
      <p:pic>
        <p:nvPicPr>
          <p:cNvPr id="2" name="图片 1" descr="LQR_drake"/>
          <p:cNvPicPr>
            <a:picLocks noChangeAspect="1"/>
          </p:cNvPicPr>
          <p:nvPr/>
        </p:nvPicPr>
        <p:blipFill>
          <a:blip r:embed="rId3"/>
          <a:srcRect b="21749"/>
          <a:stretch>
            <a:fillRect/>
          </a:stretch>
        </p:blipFill>
        <p:spPr>
          <a:xfrm>
            <a:off x="501015" y="4628515"/>
            <a:ext cx="4020820" cy="2050415"/>
          </a:xfrm>
          <a:prstGeom prst="rect">
            <a:avLst/>
          </a:prstGeom>
        </p:spPr>
      </p:pic>
      <p:pic>
        <p:nvPicPr>
          <p:cNvPr id="5" name="图片 4" descr="cassie_cartpole"/>
          <p:cNvPicPr>
            <a:picLocks noChangeAspect="1"/>
          </p:cNvPicPr>
          <p:nvPr/>
        </p:nvPicPr>
        <p:blipFill>
          <a:blip r:embed="rId4"/>
          <a:srcRect r="-24571"/>
          <a:stretch>
            <a:fillRect/>
          </a:stretch>
        </p:blipFill>
        <p:spPr>
          <a:xfrm>
            <a:off x="502285" y="2008505"/>
            <a:ext cx="4972685" cy="2620010"/>
          </a:xfrm>
          <a:prstGeom prst="rect">
            <a:avLst/>
          </a:prstGeom>
        </p:spPr>
      </p:pic>
      <p:pic>
        <p:nvPicPr>
          <p:cNvPr id="7" name="图片 6" descr="u_x_drakeoriginal"/>
          <p:cNvPicPr>
            <a:picLocks noChangeAspect="1"/>
          </p:cNvPicPr>
          <p:nvPr/>
        </p:nvPicPr>
        <p:blipFill>
          <a:blip r:embed="rId5"/>
          <a:srcRect l="3438" t="6571" r="6884" b="3090"/>
          <a:stretch>
            <a:fillRect/>
          </a:stretch>
        </p:blipFill>
        <p:spPr>
          <a:xfrm>
            <a:off x="4521835" y="1901190"/>
            <a:ext cx="4326890" cy="4588510"/>
          </a:xfrm>
          <a:prstGeom prst="rect">
            <a:avLst/>
          </a:prstGeom>
        </p:spPr>
      </p:pic>
    </p:spTree>
  </p:cSld>
  <p:clrMapOvr>
    <a:masterClrMapping/>
  </p:clrMapOvr>
  <p:transition advTm="29693"/>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22</a:t>
            </a:fld>
            <a:endParaRPr lang="en-US" altLang="zh-CN" sz="1200">
              <a:solidFill>
                <a:srgbClr val="000066"/>
              </a:solidFill>
            </a:endParaRPr>
          </a:p>
        </p:txBody>
      </p:sp>
      <p:sp>
        <p:nvSpPr>
          <p:cNvPr id="4" name="TextBox 3"/>
          <p:cNvSpPr txBox="1"/>
          <p:nvPr/>
        </p:nvSpPr>
        <p:spPr>
          <a:xfrm>
            <a:off x="604838" y="233363"/>
            <a:ext cx="7342187" cy="1200329"/>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3 </a:t>
            </a:r>
            <a:r>
              <a:rPr lang="zh-CN" altLang="en-US" sz="3600" b="1" dirty="0">
                <a:solidFill>
                  <a:srgbClr val="002060"/>
                </a:solidFill>
                <a:effectLst>
                  <a:outerShdw blurRad="38100" dist="38100" dir="2700000" algn="tl">
                    <a:srgbClr val="C0C0C0"/>
                  </a:outerShdw>
                </a:effectLst>
                <a:latin typeface="+mj-lt"/>
                <a:ea typeface="+mj-ea"/>
                <a:cs typeface="+mj-cs"/>
              </a:rPr>
              <a:t>科研实际工作情况</a:t>
            </a: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22</a:t>
            </a:fld>
            <a:endParaRPr lang="en-US" altLang="zh-CN">
              <a:solidFill>
                <a:srgbClr val="000066"/>
              </a:solidFill>
            </a:endParaRPr>
          </a:p>
        </p:txBody>
      </p:sp>
      <p:sp>
        <p:nvSpPr>
          <p:cNvPr id="16" name="矩形 15"/>
          <p:cNvSpPr/>
          <p:nvPr/>
        </p:nvSpPr>
        <p:spPr>
          <a:xfrm>
            <a:off x="558800" y="1133475"/>
            <a:ext cx="8161020" cy="1589859"/>
          </a:xfrm>
          <a:prstGeom prst="rect">
            <a:avLst/>
          </a:prstGeom>
        </p:spPr>
        <p:txBody>
          <a:bodyPr wrap="square">
            <a:spAutoFit/>
          </a:bodyPr>
          <a:lstStyle/>
          <a:p>
            <a:pPr marL="444500" lvl="1" indent="-444500">
              <a:lnSpc>
                <a:spcPct val="150000"/>
              </a:lnSpc>
              <a:buClr>
                <a:srgbClr val="C00000"/>
              </a:buClr>
              <a:buFont typeface="Wingdings" panose="05000000000000000000" pitchFamily="2" charset="2"/>
              <a:buChar char="p"/>
              <a:defRPr/>
            </a:pPr>
            <a:r>
              <a:rPr lang="zh-CN" sz="2400" dirty="0">
                <a:solidFill>
                  <a:srgbClr val="000000"/>
                </a:solidFill>
                <a:latin typeface="黑体" panose="02010609060101010101" pitchFamily="2" charset="-122"/>
                <a:ea typeface="黑体" panose="02010609060101010101" pitchFamily="2" charset="-122"/>
              </a:rPr>
              <a:t>根据工作思路与研究路线，目前已完成的工作有：</a:t>
            </a:r>
          </a:p>
          <a:p>
            <a:pPr marL="457200" lvl="2" latinLnBrk="0" hangingPunct="1">
              <a:lnSpc>
                <a:spcPct val="150000"/>
              </a:lnSpc>
              <a:buClr>
                <a:srgbClr val="C00000"/>
              </a:buClr>
              <a:defRPr/>
            </a:pPr>
            <a:r>
              <a:rPr lang="en-US" altLang="zh-CN" sz="2400" b="1" dirty="0">
                <a:solidFill>
                  <a:srgbClr val="000000"/>
                </a:solidFill>
                <a:latin typeface="+mj-ea"/>
                <a:ea typeface="+mj-ea"/>
                <a:cs typeface="+mj-ea"/>
              </a:rPr>
              <a:t>3. </a:t>
            </a:r>
            <a:r>
              <a:rPr lang="zh-CN" altLang="en-US" sz="2000" dirty="0">
                <a:solidFill>
                  <a:srgbClr val="000000"/>
                </a:solidFill>
                <a:latin typeface="黑体" panose="02010609060101010101" pitchFamily="2" charset="-122"/>
                <a:ea typeface="黑体" panose="02010609060101010101" pitchFamily="2" charset="-122"/>
              </a:rPr>
              <a:t>利用该实验平台进行了轨迹优化算法</a:t>
            </a:r>
            <a:r>
              <a:rPr lang="en-US" altLang="zh-CN" sz="2000" dirty="0">
                <a:solidFill>
                  <a:srgbClr val="000000"/>
                </a:solidFill>
                <a:latin typeface="黑体" panose="02010609060101010101" pitchFamily="2" charset="-122"/>
                <a:ea typeface="黑体" panose="02010609060101010101" pitchFamily="2" charset="-122"/>
              </a:rPr>
              <a:t>Direct Collocation</a:t>
            </a:r>
            <a:r>
              <a:rPr lang="zh-CN" altLang="en-US" sz="2000" dirty="0">
                <a:solidFill>
                  <a:srgbClr val="000000"/>
                </a:solidFill>
                <a:latin typeface="黑体" panose="02010609060101010101" pitchFamily="2" charset="-122"/>
                <a:ea typeface="黑体" panose="02010609060101010101" pitchFamily="2" charset="-122"/>
              </a:rPr>
              <a:t>和</a:t>
            </a:r>
            <a:r>
              <a:rPr lang="en-US" altLang="zh-CN" sz="2000" dirty="0">
                <a:solidFill>
                  <a:srgbClr val="000000"/>
                </a:solidFill>
                <a:latin typeface="黑体" panose="02010609060101010101" pitchFamily="2" charset="-122"/>
                <a:ea typeface="黑体" panose="02010609060101010101" pitchFamily="2" charset="-122"/>
              </a:rPr>
              <a:t>PID</a:t>
            </a:r>
            <a:r>
              <a:rPr lang="zh-CN" altLang="en-US" sz="2000" dirty="0">
                <a:solidFill>
                  <a:srgbClr val="000000"/>
                </a:solidFill>
                <a:latin typeface="黑体" panose="02010609060101010101" pitchFamily="2" charset="-122"/>
                <a:ea typeface="黑体" panose="02010609060101010101" pitchFamily="2" charset="-122"/>
              </a:rPr>
              <a:t>控制器验证实验，</a:t>
            </a:r>
            <a:r>
              <a:rPr lang="en-US" altLang="zh-CN" sz="2000" dirty="0">
                <a:solidFill>
                  <a:srgbClr val="000000"/>
                </a:solidFill>
                <a:latin typeface="黑体" panose="02010609060101010101" pitchFamily="2" charset="-122"/>
                <a:ea typeface="黑体" panose="02010609060101010101" pitchFamily="2" charset="-122"/>
              </a:rPr>
              <a:t>DirectCollocation</a:t>
            </a:r>
            <a:r>
              <a:rPr lang="zh-CN" altLang="en-US" sz="2000" dirty="0">
                <a:solidFill>
                  <a:srgbClr val="000000"/>
                </a:solidFill>
                <a:latin typeface="黑体" panose="02010609060101010101" pitchFamily="2" charset="-122"/>
                <a:ea typeface="黑体" panose="02010609060101010101" pitchFamily="2" charset="-122"/>
              </a:rPr>
              <a:t>和</a:t>
            </a:r>
            <a:r>
              <a:rPr lang="en-US" altLang="zh-CN" sz="2000" dirty="0">
                <a:solidFill>
                  <a:srgbClr val="000000"/>
                </a:solidFill>
                <a:latin typeface="黑体" panose="02010609060101010101" pitchFamily="2" charset="-122"/>
                <a:ea typeface="黑体" panose="02010609060101010101" pitchFamily="2" charset="-122"/>
              </a:rPr>
              <a:t>LQR</a:t>
            </a:r>
            <a:r>
              <a:rPr lang="zh-CN" altLang="en-US" sz="2000" dirty="0">
                <a:solidFill>
                  <a:srgbClr val="000000"/>
                </a:solidFill>
                <a:latin typeface="黑体" panose="02010609060101010101" pitchFamily="2" charset="-122"/>
                <a:ea typeface="黑体" panose="02010609060101010101" pitchFamily="2" charset="-122"/>
              </a:rPr>
              <a:t>最优控制器验证实验；</a:t>
            </a:r>
            <a:endParaRPr lang="en-US" altLang="zh-CN" sz="2400" dirty="0">
              <a:solidFill>
                <a:srgbClr val="000000"/>
              </a:solidFill>
              <a:latin typeface="黑体" panose="02010609060101010101" pitchFamily="2" charset="-122"/>
              <a:ea typeface="黑体" panose="02010609060101010101" pitchFamily="2" charset="-122"/>
            </a:endParaRPr>
          </a:p>
        </p:txBody>
      </p:sp>
      <p:graphicFrame>
        <p:nvGraphicFramePr>
          <p:cNvPr id="10" name="对象 9">
            <a:hlinkClick r:id="" action="ppaction://ole?verb=0"/>
          </p:cNvPr>
          <p:cNvGraphicFramePr>
            <a:graphicFrameLocks noChangeAspect="1"/>
          </p:cNvGraphicFramePr>
          <p:nvPr/>
        </p:nvGraphicFramePr>
        <p:xfrm>
          <a:off x="271145" y="2724150"/>
          <a:ext cx="6036945" cy="1962785"/>
        </p:xfrm>
        <a:graphic>
          <a:graphicData uri="http://schemas.openxmlformats.org/presentationml/2006/ole">
            <mc:AlternateContent xmlns:mc="http://schemas.openxmlformats.org/markup-compatibility/2006">
              <mc:Choice xmlns:v="urn:schemas-microsoft-com:vml" Requires="v">
                <p:oleObj spid="_x0000_s13347" r:id="rId4" imgW="9448800" imgH="2723515" progId="Visio.Drawing.15">
                  <p:embed/>
                </p:oleObj>
              </mc:Choice>
              <mc:Fallback>
                <p:oleObj r:id="rId4" imgW="9448800" imgH="2723515" progId="Visio.Drawing.15">
                  <p:embed/>
                  <p:pic>
                    <p:nvPicPr>
                      <p:cNvPr id="0" name="图片 2048"/>
                      <p:cNvPicPr/>
                      <p:nvPr/>
                    </p:nvPicPr>
                    <p:blipFill>
                      <a:blip r:embed="rId5"/>
                      <a:stretch>
                        <a:fillRect/>
                      </a:stretch>
                    </p:blipFill>
                    <p:spPr>
                      <a:xfrm>
                        <a:off x="271145" y="2724150"/>
                        <a:ext cx="6036945" cy="1962785"/>
                      </a:xfrm>
                      <a:prstGeom prst="rect">
                        <a:avLst/>
                      </a:prstGeom>
                    </p:spPr>
                  </p:pic>
                </p:oleObj>
              </mc:Fallback>
            </mc:AlternateContent>
          </a:graphicData>
        </a:graphic>
      </p:graphicFrame>
      <p:graphicFrame>
        <p:nvGraphicFramePr>
          <p:cNvPr id="12" name="对象 11">
            <a:hlinkClick r:id="" action="ppaction://ole?verb=0"/>
          </p:cNvPr>
          <p:cNvGraphicFramePr>
            <a:graphicFrameLocks noChangeAspect="1"/>
          </p:cNvGraphicFramePr>
          <p:nvPr/>
        </p:nvGraphicFramePr>
        <p:xfrm>
          <a:off x="271145" y="4758690"/>
          <a:ext cx="6036945" cy="1962785"/>
        </p:xfrm>
        <a:graphic>
          <a:graphicData uri="http://schemas.openxmlformats.org/presentationml/2006/ole">
            <mc:AlternateContent xmlns:mc="http://schemas.openxmlformats.org/markup-compatibility/2006">
              <mc:Choice xmlns:v="urn:schemas-microsoft-com:vml" Requires="v">
                <p:oleObj spid="_x0000_s13348" r:id="rId6" imgW="9448800" imgH="2723515" progId="Visio.Drawing.15">
                  <p:embed/>
                </p:oleObj>
              </mc:Choice>
              <mc:Fallback>
                <p:oleObj r:id="rId6" imgW="9448800" imgH="2723515" progId="Visio.Drawing.15">
                  <p:embed/>
                  <p:pic>
                    <p:nvPicPr>
                      <p:cNvPr id="0" name="图片 2048"/>
                      <p:cNvPicPr/>
                      <p:nvPr/>
                    </p:nvPicPr>
                    <p:blipFill>
                      <a:blip r:embed="rId7"/>
                      <a:stretch>
                        <a:fillRect/>
                      </a:stretch>
                    </p:blipFill>
                    <p:spPr>
                      <a:xfrm>
                        <a:off x="271145" y="4758690"/>
                        <a:ext cx="6036945" cy="1962785"/>
                      </a:xfrm>
                      <a:prstGeom prst="rect">
                        <a:avLst/>
                      </a:prstGeom>
                    </p:spPr>
                  </p:pic>
                </p:oleObj>
              </mc:Fallback>
            </mc:AlternateContent>
          </a:graphicData>
        </a:graphic>
      </p:graphicFrame>
      <p:pic>
        <p:nvPicPr>
          <p:cNvPr id="2" name="图片 1" descr="anatination"/>
          <p:cNvPicPr>
            <a:picLocks noChangeAspect="1"/>
          </p:cNvPicPr>
          <p:nvPr/>
        </p:nvPicPr>
        <p:blipFill>
          <a:blip r:embed="rId8"/>
          <a:stretch>
            <a:fillRect/>
          </a:stretch>
        </p:blipFill>
        <p:spPr>
          <a:xfrm>
            <a:off x="6044565" y="2568575"/>
            <a:ext cx="3098800" cy="4075430"/>
          </a:xfrm>
          <a:prstGeom prst="rect">
            <a:avLst/>
          </a:prstGeom>
        </p:spPr>
      </p:pic>
    </p:spTree>
  </p:cSld>
  <p:clrMapOvr>
    <a:masterClrMapping/>
  </p:clrMapOvr>
  <p:transition advTm="29693"/>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23</a:t>
            </a:fld>
            <a:endParaRPr lang="en-US" altLang="zh-CN" sz="1200">
              <a:solidFill>
                <a:srgbClr val="000066"/>
              </a:solidFill>
            </a:endParaRPr>
          </a:p>
        </p:txBody>
      </p:sp>
      <p:sp>
        <p:nvSpPr>
          <p:cNvPr id="4" name="TextBox 3"/>
          <p:cNvSpPr txBox="1"/>
          <p:nvPr/>
        </p:nvSpPr>
        <p:spPr>
          <a:xfrm>
            <a:off x="604838" y="233363"/>
            <a:ext cx="7342187" cy="1200329"/>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3 </a:t>
            </a:r>
            <a:r>
              <a:rPr lang="zh-CN" altLang="en-US" sz="3600" b="1" dirty="0">
                <a:solidFill>
                  <a:srgbClr val="002060"/>
                </a:solidFill>
                <a:effectLst>
                  <a:outerShdw blurRad="38100" dist="38100" dir="2700000" algn="tl">
                    <a:srgbClr val="C0C0C0"/>
                  </a:outerShdw>
                </a:effectLst>
                <a:latin typeface="+mj-lt"/>
                <a:ea typeface="+mj-ea"/>
                <a:cs typeface="+mj-cs"/>
              </a:rPr>
              <a:t>科研实际工作情况</a:t>
            </a: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23</a:t>
            </a:fld>
            <a:endParaRPr lang="en-US" altLang="zh-CN">
              <a:solidFill>
                <a:srgbClr val="000066"/>
              </a:solidFill>
            </a:endParaRPr>
          </a:p>
        </p:txBody>
      </p:sp>
      <p:sp>
        <p:nvSpPr>
          <p:cNvPr id="16" name="矩形 15"/>
          <p:cNvSpPr/>
          <p:nvPr/>
        </p:nvSpPr>
        <p:spPr>
          <a:xfrm>
            <a:off x="558800" y="1133475"/>
            <a:ext cx="8101330" cy="645160"/>
          </a:xfrm>
          <a:prstGeom prst="rect">
            <a:avLst/>
          </a:prstGeom>
        </p:spPr>
        <p:txBody>
          <a:bodyPr wrap="square">
            <a:spAutoFit/>
          </a:bodyPr>
          <a:lstStyle/>
          <a:p>
            <a:pPr marL="444500" lvl="1" indent="-444500">
              <a:lnSpc>
                <a:spcPct val="150000"/>
              </a:lnSpc>
              <a:buClr>
                <a:srgbClr val="C00000"/>
              </a:buClr>
              <a:buFont typeface="Wingdings" panose="05000000000000000000" pitchFamily="2" charset="2"/>
              <a:buChar char="p"/>
              <a:defRPr/>
            </a:pPr>
            <a:r>
              <a:rPr lang="zh-CN" sz="2400" dirty="0">
                <a:solidFill>
                  <a:srgbClr val="000000"/>
                </a:solidFill>
                <a:latin typeface="黑体" panose="02010609060101010101" pitchFamily="2" charset="-122"/>
                <a:ea typeface="黑体" panose="02010609060101010101" pitchFamily="2" charset="-122"/>
              </a:rPr>
              <a:t>根据工作思路与研究路线，目前已完成的工作有：</a:t>
            </a:r>
            <a:endParaRPr lang="en-US" altLang="zh-CN" sz="2400" dirty="0">
              <a:solidFill>
                <a:srgbClr val="000000"/>
              </a:solidFill>
              <a:latin typeface="黑体" panose="02010609060101010101" pitchFamily="2" charset="-122"/>
              <a:ea typeface="黑体" panose="02010609060101010101" pitchFamily="2" charset="-122"/>
            </a:endParaRPr>
          </a:p>
        </p:txBody>
      </p:sp>
      <p:pic>
        <p:nvPicPr>
          <p:cNvPr id="2" name="图片 1" descr="u_x_drakeoriginal"/>
          <p:cNvPicPr>
            <a:picLocks noChangeAspect="1"/>
          </p:cNvPicPr>
          <p:nvPr/>
        </p:nvPicPr>
        <p:blipFill>
          <a:blip r:embed="rId3"/>
          <a:stretch>
            <a:fillRect/>
          </a:stretch>
        </p:blipFill>
        <p:spPr>
          <a:xfrm>
            <a:off x="4813935" y="1868805"/>
            <a:ext cx="4330065" cy="4455160"/>
          </a:xfrm>
          <a:prstGeom prst="rect">
            <a:avLst/>
          </a:prstGeom>
        </p:spPr>
      </p:pic>
      <p:pic>
        <p:nvPicPr>
          <p:cNvPr id="3" name="图片 2" descr="currentu0_currentu1_drakeu0"/>
          <p:cNvPicPr>
            <a:picLocks noChangeAspect="1"/>
          </p:cNvPicPr>
          <p:nvPr/>
        </p:nvPicPr>
        <p:blipFill>
          <a:blip r:embed="rId4"/>
          <a:stretch>
            <a:fillRect/>
          </a:stretch>
        </p:blipFill>
        <p:spPr>
          <a:xfrm>
            <a:off x="334010" y="2097405"/>
            <a:ext cx="4451985" cy="2160905"/>
          </a:xfrm>
          <a:prstGeom prst="rect">
            <a:avLst/>
          </a:prstGeom>
        </p:spPr>
      </p:pic>
      <p:pic>
        <p:nvPicPr>
          <p:cNvPr id="5" name="图片 4" descr="currentx0_gazebox0_drakex0"/>
          <p:cNvPicPr>
            <a:picLocks noChangeAspect="1"/>
          </p:cNvPicPr>
          <p:nvPr/>
        </p:nvPicPr>
        <p:blipFill>
          <a:blip r:embed="rId5"/>
          <a:stretch>
            <a:fillRect/>
          </a:stretch>
        </p:blipFill>
        <p:spPr>
          <a:xfrm>
            <a:off x="334010" y="4258310"/>
            <a:ext cx="4542155" cy="2245360"/>
          </a:xfrm>
          <a:prstGeom prst="rect">
            <a:avLst/>
          </a:prstGeom>
        </p:spPr>
      </p:pic>
    </p:spTree>
  </p:cSld>
  <p:clrMapOvr>
    <a:masterClrMapping/>
  </p:clrMapOvr>
  <p:transition advTm="29693"/>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24</a:t>
            </a:fld>
            <a:endParaRPr lang="en-US" altLang="zh-CN" sz="1200">
              <a:solidFill>
                <a:srgbClr val="000066"/>
              </a:solidFill>
            </a:endParaRPr>
          </a:p>
        </p:txBody>
      </p:sp>
      <p:sp>
        <p:nvSpPr>
          <p:cNvPr id="4" name="TextBox 3"/>
          <p:cNvSpPr txBox="1"/>
          <p:nvPr/>
        </p:nvSpPr>
        <p:spPr>
          <a:xfrm>
            <a:off x="604838" y="233363"/>
            <a:ext cx="7342187" cy="1200329"/>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3 </a:t>
            </a:r>
            <a:r>
              <a:rPr lang="zh-CN" altLang="en-US" sz="3600" b="1" dirty="0">
                <a:solidFill>
                  <a:srgbClr val="002060"/>
                </a:solidFill>
                <a:effectLst>
                  <a:outerShdw blurRad="38100" dist="38100" dir="2700000" algn="tl">
                    <a:srgbClr val="C0C0C0"/>
                  </a:outerShdw>
                </a:effectLst>
                <a:latin typeface="+mj-lt"/>
                <a:ea typeface="+mj-ea"/>
                <a:cs typeface="+mj-cs"/>
              </a:rPr>
              <a:t>科研实际工作情况</a:t>
            </a: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24</a:t>
            </a:fld>
            <a:endParaRPr lang="en-US" altLang="zh-CN">
              <a:solidFill>
                <a:srgbClr val="000066"/>
              </a:solidFill>
            </a:endParaRPr>
          </a:p>
        </p:txBody>
      </p:sp>
      <p:sp>
        <p:nvSpPr>
          <p:cNvPr id="16" name="矩形 15"/>
          <p:cNvSpPr/>
          <p:nvPr/>
        </p:nvSpPr>
        <p:spPr>
          <a:xfrm>
            <a:off x="521335" y="1133475"/>
            <a:ext cx="8101330" cy="3230245"/>
          </a:xfrm>
          <a:prstGeom prst="rect">
            <a:avLst/>
          </a:prstGeom>
        </p:spPr>
        <p:txBody>
          <a:bodyPr wrap="square">
            <a:spAutoFit/>
          </a:bodyPr>
          <a:lstStyle/>
          <a:p>
            <a:pPr marL="444500" lvl="1" indent="-444500">
              <a:lnSpc>
                <a:spcPct val="150000"/>
              </a:lnSpc>
              <a:buClr>
                <a:srgbClr val="C00000"/>
              </a:buClr>
              <a:buFont typeface="Wingdings" panose="05000000000000000000" pitchFamily="2" charset="2"/>
              <a:buChar char="p"/>
              <a:defRPr/>
            </a:pPr>
            <a:r>
              <a:rPr lang="zh-CN" altLang="zh-CN" sz="2400" dirty="0">
                <a:solidFill>
                  <a:srgbClr val="000000"/>
                </a:solidFill>
                <a:latin typeface="黑体" panose="02010609060101010101" pitchFamily="2" charset="-122"/>
                <a:ea typeface="黑体" panose="02010609060101010101" pitchFamily="2" charset="-122"/>
              </a:rPr>
              <a:t>根据工作思路与研究路线，目前已完成的工作有</a:t>
            </a:r>
            <a:r>
              <a:rPr lang="zh-CN" sz="2400" dirty="0">
                <a:solidFill>
                  <a:srgbClr val="000000"/>
                </a:solidFill>
                <a:latin typeface="黑体" panose="02010609060101010101" pitchFamily="2" charset="-122"/>
                <a:ea typeface="黑体" panose="02010609060101010101" pitchFamily="2" charset="-122"/>
              </a:rPr>
              <a:t>：</a:t>
            </a:r>
          </a:p>
          <a:p>
            <a:pPr marL="457200" lvl="3">
              <a:lnSpc>
                <a:spcPct val="150000"/>
              </a:lnSpc>
              <a:buClr>
                <a:srgbClr val="C00000"/>
              </a:buClr>
              <a:defRPr/>
            </a:pPr>
            <a:r>
              <a:rPr lang="en-US" altLang="zh-CN" sz="2400" b="1" dirty="0">
                <a:solidFill>
                  <a:srgbClr val="000000"/>
                </a:solidFill>
                <a:latin typeface="黑体" panose="02010609060101010101" pitchFamily="2" charset="-122"/>
                <a:ea typeface="黑体" panose="02010609060101010101" pitchFamily="2" charset="-122"/>
                <a:sym typeface="+mn-ea"/>
              </a:rPr>
              <a:t>4. </a:t>
            </a:r>
            <a:r>
              <a:rPr lang="zh-CN" altLang="en-US" sz="2000" dirty="0">
                <a:solidFill>
                  <a:srgbClr val="000000"/>
                </a:solidFill>
                <a:latin typeface="黑体" panose="02010609060101010101" pitchFamily="2" charset="-122"/>
                <a:ea typeface="黑体" panose="02010609060101010101" pitchFamily="2" charset="-122"/>
                <a:sym typeface="+mn-ea"/>
              </a:rPr>
              <a:t>利用该实验平台完成了基于优化的运动规划器</a:t>
            </a:r>
            <a:r>
              <a:rPr lang="en-US" altLang="zh-CN" sz="2000" dirty="0">
                <a:solidFill>
                  <a:srgbClr val="000000"/>
                </a:solidFill>
                <a:latin typeface="黑体" panose="02010609060101010101" pitchFamily="2" charset="-122"/>
                <a:ea typeface="黑体" panose="02010609060101010101" pitchFamily="2" charset="-122"/>
                <a:sym typeface="+mn-ea"/>
              </a:rPr>
              <a:t>DIRCON</a:t>
            </a:r>
            <a:r>
              <a:rPr lang="zh-CN" altLang="en-US" sz="2000" dirty="0">
                <a:solidFill>
                  <a:srgbClr val="000000"/>
                </a:solidFill>
                <a:latin typeface="黑体" panose="02010609060101010101" pitchFamily="2" charset="-122"/>
                <a:ea typeface="黑体" panose="02010609060101010101" pitchFamily="2" charset="-122"/>
                <a:sym typeface="+mn-ea"/>
              </a:rPr>
              <a:t>与</a:t>
            </a:r>
            <a:r>
              <a:rPr lang="en-US" altLang="zh-CN" sz="2000" dirty="0">
                <a:solidFill>
                  <a:srgbClr val="000000"/>
                </a:solidFill>
                <a:latin typeface="黑体" panose="02010609060101010101" pitchFamily="2" charset="-122"/>
                <a:ea typeface="黑体" panose="02010609060101010101" pitchFamily="2" charset="-122"/>
                <a:sym typeface="+mn-ea"/>
              </a:rPr>
              <a:t>Plannar Walker</a:t>
            </a:r>
            <a:r>
              <a:rPr lang="zh-CN" altLang="en-US" sz="2000" dirty="0">
                <a:solidFill>
                  <a:srgbClr val="000000"/>
                </a:solidFill>
                <a:latin typeface="黑体" panose="02010609060101010101" pitchFamily="2" charset="-122"/>
                <a:ea typeface="黑体" panose="02010609060101010101" pitchFamily="2" charset="-122"/>
                <a:sym typeface="+mn-ea"/>
              </a:rPr>
              <a:t>的验证实验；</a:t>
            </a:r>
            <a:endParaRPr lang="en-US" altLang="zh-CN" sz="2000" dirty="0">
              <a:solidFill>
                <a:srgbClr val="000000"/>
              </a:solidFill>
              <a:latin typeface="黑体" panose="02010609060101010101" pitchFamily="2" charset="-122"/>
              <a:ea typeface="黑体" panose="02010609060101010101" pitchFamily="2" charset="-122"/>
            </a:endParaRPr>
          </a:p>
          <a:p>
            <a:pPr marL="0" lvl="2" indent="0">
              <a:lnSpc>
                <a:spcPct val="150000"/>
              </a:lnSpc>
              <a:buClr>
                <a:srgbClr val="C00000"/>
              </a:buClr>
              <a:buNone/>
              <a:defRPr/>
            </a:pPr>
            <a:endParaRPr lang="zh-CN" altLang="en-US" sz="2400" dirty="0">
              <a:solidFill>
                <a:srgbClr val="000000"/>
              </a:solidFill>
              <a:latin typeface="黑体" panose="02010609060101010101" pitchFamily="2" charset="-122"/>
              <a:ea typeface="黑体" panose="02010609060101010101" pitchFamily="2" charset="-122"/>
              <a:sym typeface="+mn-ea"/>
            </a:endParaRPr>
          </a:p>
          <a:p>
            <a:pPr marL="0" lvl="2" indent="0">
              <a:lnSpc>
                <a:spcPct val="150000"/>
              </a:lnSpc>
              <a:buClr>
                <a:srgbClr val="C00000"/>
              </a:buClr>
              <a:buNone/>
              <a:defRPr/>
            </a:pPr>
            <a:endParaRPr lang="zh-CN" altLang="en-US" sz="2400" dirty="0">
              <a:solidFill>
                <a:srgbClr val="000000"/>
              </a:solidFill>
              <a:latin typeface="黑体" panose="02010609060101010101" pitchFamily="2" charset="-122"/>
              <a:ea typeface="黑体" panose="02010609060101010101" pitchFamily="2" charset="-122"/>
              <a:sym typeface="+mn-ea"/>
            </a:endParaRPr>
          </a:p>
          <a:p>
            <a:pPr marL="0" lvl="2" indent="0">
              <a:lnSpc>
                <a:spcPct val="150000"/>
              </a:lnSpc>
              <a:buClr>
                <a:srgbClr val="C00000"/>
              </a:buClr>
              <a:buNone/>
              <a:defRPr/>
            </a:pPr>
            <a:endParaRPr lang="zh-CN" sz="2400" dirty="0">
              <a:solidFill>
                <a:srgbClr val="000000"/>
              </a:solidFill>
              <a:latin typeface="黑体" panose="02010609060101010101" pitchFamily="2" charset="-122"/>
              <a:ea typeface="黑体" panose="02010609060101010101" pitchFamily="2" charset="-122"/>
            </a:endParaRPr>
          </a:p>
        </p:txBody>
      </p:sp>
      <p:pic>
        <p:nvPicPr>
          <p:cNvPr id="5" name="图片 4" descr="dircon2"/>
          <p:cNvPicPr>
            <a:picLocks noChangeAspect="1"/>
          </p:cNvPicPr>
          <p:nvPr/>
        </p:nvPicPr>
        <p:blipFill>
          <a:blip r:embed="rId4"/>
          <a:stretch>
            <a:fillRect/>
          </a:stretch>
        </p:blipFill>
        <p:spPr>
          <a:xfrm>
            <a:off x="2411730" y="2810510"/>
            <a:ext cx="6210935" cy="3435985"/>
          </a:xfrm>
          <a:prstGeom prst="rect">
            <a:avLst/>
          </a:prstGeom>
        </p:spPr>
      </p:pic>
      <p:pic>
        <p:nvPicPr>
          <p:cNvPr id="3" name="图片 2" descr="dircon_1"/>
          <p:cNvPicPr>
            <a:picLocks noChangeAspect="1"/>
          </p:cNvPicPr>
          <p:nvPr>
            <p:custDataLst>
              <p:tags r:id="rId1"/>
            </p:custDataLst>
          </p:nvPr>
        </p:nvPicPr>
        <p:blipFill>
          <a:blip r:embed="rId5"/>
          <a:srcRect l="35754" r="17595"/>
          <a:stretch>
            <a:fillRect/>
          </a:stretch>
        </p:blipFill>
        <p:spPr>
          <a:xfrm>
            <a:off x="364490" y="2810510"/>
            <a:ext cx="3500120" cy="3435985"/>
          </a:xfrm>
          <a:prstGeom prst="rect">
            <a:avLst/>
          </a:prstGeom>
        </p:spPr>
      </p:pic>
    </p:spTree>
  </p:cSld>
  <p:clrMapOvr>
    <a:masterClrMapping/>
  </p:clrMapOvr>
  <p:transition advTm="29693"/>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25</a:t>
            </a:fld>
            <a:endParaRPr lang="en-US" altLang="zh-CN" sz="1200">
              <a:solidFill>
                <a:srgbClr val="000066"/>
              </a:solidFill>
            </a:endParaRPr>
          </a:p>
        </p:txBody>
      </p:sp>
      <p:sp>
        <p:nvSpPr>
          <p:cNvPr id="4" name="TextBox 3"/>
          <p:cNvSpPr txBox="1"/>
          <p:nvPr/>
        </p:nvSpPr>
        <p:spPr>
          <a:xfrm>
            <a:off x="604838" y="233363"/>
            <a:ext cx="7342187" cy="1200329"/>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3 </a:t>
            </a:r>
            <a:r>
              <a:rPr lang="zh-CN" altLang="en-US" sz="3600" b="1" dirty="0">
                <a:solidFill>
                  <a:srgbClr val="002060"/>
                </a:solidFill>
                <a:effectLst>
                  <a:outerShdw blurRad="38100" dist="38100" dir="2700000" algn="tl">
                    <a:srgbClr val="C0C0C0"/>
                  </a:outerShdw>
                </a:effectLst>
                <a:latin typeface="+mj-lt"/>
                <a:ea typeface="+mj-ea"/>
                <a:cs typeface="+mj-cs"/>
              </a:rPr>
              <a:t>科研实际工作情况</a:t>
            </a: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25</a:t>
            </a:fld>
            <a:endParaRPr lang="en-US" altLang="zh-CN">
              <a:solidFill>
                <a:srgbClr val="000066"/>
              </a:solidFill>
            </a:endParaRPr>
          </a:p>
        </p:txBody>
      </p:sp>
      <p:sp>
        <p:nvSpPr>
          <p:cNvPr id="16" name="矩形 15"/>
          <p:cNvSpPr/>
          <p:nvPr/>
        </p:nvSpPr>
        <p:spPr>
          <a:xfrm>
            <a:off x="558800" y="1133475"/>
            <a:ext cx="8101330" cy="4154170"/>
          </a:xfrm>
          <a:prstGeom prst="rect">
            <a:avLst/>
          </a:prstGeom>
        </p:spPr>
        <p:txBody>
          <a:bodyPr wrap="square">
            <a:spAutoFit/>
          </a:bodyPr>
          <a:lstStyle/>
          <a:p>
            <a:pPr marL="444500" lvl="1" indent="-444500">
              <a:lnSpc>
                <a:spcPct val="150000"/>
              </a:lnSpc>
              <a:buClr>
                <a:srgbClr val="C00000"/>
              </a:buClr>
              <a:buFont typeface="Wingdings" panose="05000000000000000000" pitchFamily="2" charset="2"/>
              <a:buChar char="p"/>
              <a:defRPr/>
            </a:pPr>
            <a:r>
              <a:rPr lang="zh-CN" sz="2400" dirty="0">
                <a:solidFill>
                  <a:srgbClr val="000000"/>
                </a:solidFill>
                <a:latin typeface="黑体" panose="02010609060101010101" pitchFamily="2" charset="-122"/>
                <a:ea typeface="黑体" panose="02010609060101010101" pitchFamily="2" charset="-122"/>
              </a:rPr>
              <a:t>正在进行的工作：</a:t>
            </a:r>
          </a:p>
          <a:p>
            <a:pPr marL="0" lvl="2" indent="0">
              <a:lnSpc>
                <a:spcPct val="150000"/>
              </a:lnSpc>
              <a:buClr>
                <a:srgbClr val="C00000"/>
              </a:buClr>
              <a:buNone/>
              <a:defRPr/>
            </a:pPr>
            <a:r>
              <a:rPr lang="zh-CN" altLang="en-US" sz="2400" dirty="0">
                <a:solidFill>
                  <a:srgbClr val="000000"/>
                </a:solidFill>
                <a:latin typeface="黑体" panose="02010609060101010101" pitchFamily="2" charset="-122"/>
                <a:ea typeface="黑体" panose="02010609060101010101" pitchFamily="2" charset="-122"/>
                <a:sym typeface="+mn-ea"/>
              </a:rPr>
              <a:t>    </a:t>
            </a:r>
            <a:r>
              <a:rPr lang="zh-CN" altLang="en-US" sz="2000" dirty="0">
                <a:solidFill>
                  <a:srgbClr val="000000"/>
                </a:solidFill>
                <a:latin typeface="黑体" panose="02010609060101010101" pitchFamily="2" charset="-122"/>
                <a:ea typeface="黑体" panose="02010609060101010101" pitchFamily="2" charset="-122"/>
                <a:sym typeface="+mn-ea"/>
              </a:rPr>
              <a:t>正在进行以</a:t>
            </a:r>
            <a:r>
              <a:rPr lang="en-US" altLang="zh-CN" sz="2000" dirty="0">
                <a:solidFill>
                  <a:srgbClr val="000000"/>
                </a:solidFill>
                <a:latin typeface="黑体" panose="02010609060101010101" pitchFamily="2" charset="-122"/>
                <a:ea typeface="黑体" panose="02010609060101010101" pitchFamily="2" charset="-122"/>
                <a:sym typeface="+mn-ea"/>
              </a:rPr>
              <a:t>Cassie</a:t>
            </a:r>
            <a:r>
              <a:rPr lang="zh-CN" altLang="en-US" sz="2000" dirty="0">
                <a:solidFill>
                  <a:srgbClr val="000000"/>
                </a:solidFill>
                <a:latin typeface="黑体" panose="02010609060101010101" pitchFamily="2" charset="-122"/>
                <a:ea typeface="黑体" panose="02010609060101010101" pitchFamily="2" charset="-122"/>
                <a:sym typeface="+mn-ea"/>
              </a:rPr>
              <a:t>双足机器人为对象，以基于优化的</a:t>
            </a:r>
            <a:r>
              <a:rPr lang="en-US" altLang="zh-CN" sz="2000" dirty="0">
                <a:solidFill>
                  <a:srgbClr val="000000"/>
                </a:solidFill>
                <a:latin typeface="黑体" panose="02010609060101010101" pitchFamily="2" charset="-122"/>
                <a:ea typeface="黑体" panose="02010609060101010101" pitchFamily="2" charset="-122"/>
                <a:sym typeface="+mn-ea"/>
              </a:rPr>
              <a:t>DIRCON</a:t>
            </a:r>
            <a:r>
              <a:rPr lang="zh-CN" altLang="en-US" sz="2000">
                <a:solidFill>
                  <a:srgbClr val="000000"/>
                </a:solidFill>
                <a:latin typeface="黑体" panose="02010609060101010101" pitchFamily="2" charset="-122"/>
                <a:ea typeface="黑体" panose="02010609060101010101" pitchFamily="2" charset="-122"/>
                <a:sym typeface="+mn-ea"/>
              </a:rPr>
              <a:t>为运动规划</a:t>
            </a:r>
            <a:r>
              <a:rPr lang="zh-CN" altLang="en-US" sz="2000" dirty="0">
                <a:solidFill>
                  <a:srgbClr val="000000"/>
                </a:solidFill>
                <a:latin typeface="黑体" panose="02010609060101010101" pitchFamily="2" charset="-122"/>
                <a:ea typeface="黑体" panose="02010609060101010101" pitchFamily="2" charset="-122"/>
                <a:sym typeface="+mn-ea"/>
              </a:rPr>
              <a:t>器，结合轨迹优化算法</a:t>
            </a:r>
            <a:r>
              <a:rPr lang="en-US" altLang="zh-CN" sz="2000" dirty="0">
                <a:solidFill>
                  <a:srgbClr val="000000"/>
                </a:solidFill>
                <a:latin typeface="黑体" panose="02010609060101010101" pitchFamily="2" charset="-122"/>
                <a:ea typeface="黑体" panose="02010609060101010101" pitchFamily="2" charset="-122"/>
                <a:sym typeface="+mn-ea"/>
              </a:rPr>
              <a:t>Direct Collocation</a:t>
            </a:r>
            <a:r>
              <a:rPr lang="zh-CN" altLang="en-US" sz="2000" dirty="0">
                <a:solidFill>
                  <a:srgbClr val="000000"/>
                </a:solidFill>
                <a:latin typeface="黑体" panose="02010609060101010101" pitchFamily="2" charset="-122"/>
                <a:ea typeface="黑体" panose="02010609060101010101" pitchFamily="2" charset="-122"/>
                <a:sym typeface="+mn-ea"/>
              </a:rPr>
              <a:t>和最优控制器</a:t>
            </a:r>
            <a:r>
              <a:rPr lang="en-US" altLang="zh-CN" sz="2000" dirty="0">
                <a:solidFill>
                  <a:srgbClr val="000000"/>
                </a:solidFill>
                <a:latin typeface="黑体" panose="02010609060101010101" pitchFamily="2" charset="-122"/>
                <a:ea typeface="黑体" panose="02010609060101010101" pitchFamily="2" charset="-122"/>
                <a:sym typeface="+mn-ea"/>
              </a:rPr>
              <a:t>LQR</a:t>
            </a:r>
            <a:r>
              <a:rPr lang="zh-CN" altLang="en-US" sz="2000" dirty="0">
                <a:solidFill>
                  <a:srgbClr val="000000"/>
                </a:solidFill>
                <a:latin typeface="黑体" panose="02010609060101010101" pitchFamily="2" charset="-122"/>
                <a:ea typeface="黑体" panose="02010609060101010101" pitchFamily="2" charset="-122"/>
                <a:sym typeface="+mn-ea"/>
              </a:rPr>
              <a:t>、</a:t>
            </a:r>
            <a:r>
              <a:rPr lang="en-US" altLang="zh-CN" sz="2000" dirty="0">
                <a:solidFill>
                  <a:srgbClr val="000000"/>
                </a:solidFill>
                <a:latin typeface="黑体" panose="02010609060101010101" pitchFamily="2" charset="-122"/>
                <a:ea typeface="黑体" panose="02010609060101010101" pitchFamily="2" charset="-122"/>
                <a:sym typeface="+mn-ea"/>
              </a:rPr>
              <a:t>PID</a:t>
            </a:r>
            <a:r>
              <a:rPr lang="zh-CN" altLang="en-US" sz="2000" dirty="0">
                <a:solidFill>
                  <a:srgbClr val="000000"/>
                </a:solidFill>
                <a:latin typeface="黑体" panose="02010609060101010101" pitchFamily="2" charset="-122"/>
                <a:ea typeface="黑体" panose="02010609060101010101" pitchFamily="2" charset="-122"/>
                <a:sym typeface="+mn-ea"/>
              </a:rPr>
              <a:t>控制器的效能分析实验。</a:t>
            </a:r>
            <a:endParaRPr lang="zh-CN" altLang="en-US" sz="2400" dirty="0">
              <a:solidFill>
                <a:srgbClr val="000000"/>
              </a:solidFill>
              <a:latin typeface="黑体" panose="02010609060101010101" pitchFamily="2" charset="-122"/>
              <a:ea typeface="黑体" panose="02010609060101010101" pitchFamily="2" charset="-122"/>
              <a:sym typeface="+mn-ea"/>
            </a:endParaRPr>
          </a:p>
          <a:p>
            <a:pPr marL="0" lvl="2" indent="0">
              <a:lnSpc>
                <a:spcPct val="150000"/>
              </a:lnSpc>
              <a:buClr>
                <a:srgbClr val="C00000"/>
              </a:buClr>
              <a:buNone/>
              <a:defRPr/>
            </a:pPr>
            <a:endParaRPr lang="zh-CN" altLang="en-US" sz="2400" dirty="0">
              <a:solidFill>
                <a:srgbClr val="000000"/>
              </a:solidFill>
              <a:latin typeface="黑体" panose="02010609060101010101" pitchFamily="2" charset="-122"/>
              <a:ea typeface="黑体" panose="02010609060101010101" pitchFamily="2" charset="-122"/>
              <a:sym typeface="+mn-ea"/>
            </a:endParaRPr>
          </a:p>
          <a:p>
            <a:pPr marL="0" lvl="2" indent="0">
              <a:lnSpc>
                <a:spcPct val="150000"/>
              </a:lnSpc>
              <a:buClr>
                <a:srgbClr val="C00000"/>
              </a:buClr>
              <a:buNone/>
              <a:defRPr/>
            </a:pPr>
            <a:endParaRPr lang="zh-CN" altLang="en-US" sz="2400" dirty="0">
              <a:solidFill>
                <a:srgbClr val="000000"/>
              </a:solidFill>
              <a:latin typeface="黑体" panose="02010609060101010101" pitchFamily="2" charset="-122"/>
              <a:ea typeface="黑体" panose="02010609060101010101" pitchFamily="2" charset="-122"/>
              <a:sym typeface="+mn-ea"/>
            </a:endParaRPr>
          </a:p>
          <a:p>
            <a:pPr marL="0" lvl="2" indent="0">
              <a:lnSpc>
                <a:spcPct val="150000"/>
              </a:lnSpc>
              <a:buClr>
                <a:srgbClr val="C00000"/>
              </a:buClr>
              <a:buNone/>
              <a:defRPr/>
            </a:pPr>
            <a:endParaRPr lang="zh-CN" altLang="en-US" sz="2000" dirty="0">
              <a:solidFill>
                <a:srgbClr val="000000"/>
              </a:solidFill>
              <a:latin typeface="黑体" panose="02010609060101010101" pitchFamily="2" charset="-122"/>
              <a:ea typeface="黑体" panose="02010609060101010101" pitchFamily="2" charset="-122"/>
              <a:sym typeface="+mn-ea"/>
            </a:endParaRPr>
          </a:p>
          <a:p>
            <a:pPr marL="0" lvl="1" indent="0">
              <a:lnSpc>
                <a:spcPct val="150000"/>
              </a:lnSpc>
              <a:buClr>
                <a:srgbClr val="C00000"/>
              </a:buClr>
              <a:buFont typeface="Wingdings" panose="05000000000000000000" charset="0"/>
              <a:buNone/>
              <a:defRPr/>
            </a:pPr>
            <a:endParaRPr lang="zh-CN" sz="2000" dirty="0">
              <a:solidFill>
                <a:srgbClr val="000000"/>
              </a:solidFill>
              <a:latin typeface="黑体" panose="02010609060101010101" pitchFamily="2" charset="-122"/>
              <a:ea typeface="黑体" panose="02010609060101010101" pitchFamily="2" charset="-122"/>
            </a:endParaRPr>
          </a:p>
        </p:txBody>
      </p:sp>
      <p:graphicFrame>
        <p:nvGraphicFramePr>
          <p:cNvPr id="10" name="对象 9">
            <a:hlinkClick r:id="" action="ppaction://ole?verb=0"/>
          </p:cNvPr>
          <p:cNvGraphicFramePr>
            <a:graphicFrameLocks noChangeAspect="1"/>
          </p:cNvGraphicFramePr>
          <p:nvPr/>
        </p:nvGraphicFramePr>
        <p:xfrm>
          <a:off x="1304925" y="3629025"/>
          <a:ext cx="6303963" cy="1963738"/>
        </p:xfrm>
        <a:graphic>
          <a:graphicData uri="http://schemas.openxmlformats.org/presentationml/2006/ole">
            <mc:AlternateContent xmlns:mc="http://schemas.openxmlformats.org/markup-compatibility/2006">
              <mc:Choice xmlns:v="urn:schemas-microsoft-com:vml" Requires="v">
                <p:oleObj spid="_x0000_s14355" r:id="rId4" imgW="9448800" imgH="2723515" progId="Visio.Drawing.15">
                  <p:embed/>
                </p:oleObj>
              </mc:Choice>
              <mc:Fallback>
                <p:oleObj r:id="rId4" imgW="9448800" imgH="2723515" progId="Visio.Drawing.15">
                  <p:embed/>
                  <p:pic>
                    <p:nvPicPr>
                      <p:cNvPr id="0" name="图片 2048"/>
                      <p:cNvPicPr/>
                      <p:nvPr/>
                    </p:nvPicPr>
                    <p:blipFill>
                      <a:blip r:embed="rId5"/>
                      <a:stretch>
                        <a:fillRect/>
                      </a:stretch>
                    </p:blipFill>
                    <p:spPr>
                      <a:xfrm>
                        <a:off x="1304925" y="3629025"/>
                        <a:ext cx="6303963" cy="1963738"/>
                      </a:xfrm>
                      <a:prstGeom prst="rect">
                        <a:avLst/>
                      </a:prstGeom>
                    </p:spPr>
                  </p:pic>
                </p:oleObj>
              </mc:Fallback>
            </mc:AlternateContent>
          </a:graphicData>
        </a:graphic>
      </p:graphicFrame>
    </p:spTree>
  </p:cSld>
  <p:clrMapOvr>
    <a:masterClrMapping/>
  </p:clrMapOvr>
  <p:transition advTm="29693"/>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26</a:t>
            </a:fld>
            <a:endParaRPr lang="en-US" altLang="zh-CN" sz="1200">
              <a:solidFill>
                <a:srgbClr val="000066"/>
              </a:solidFill>
            </a:endParaRPr>
          </a:p>
        </p:txBody>
      </p:sp>
      <p:sp>
        <p:nvSpPr>
          <p:cNvPr id="4" name="TextBox 3"/>
          <p:cNvSpPr txBox="1"/>
          <p:nvPr/>
        </p:nvSpPr>
        <p:spPr>
          <a:xfrm>
            <a:off x="604838" y="233363"/>
            <a:ext cx="7342187" cy="1200329"/>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3 </a:t>
            </a:r>
            <a:r>
              <a:rPr lang="zh-CN" altLang="en-US" sz="3600" b="1" dirty="0">
                <a:solidFill>
                  <a:srgbClr val="002060"/>
                </a:solidFill>
                <a:effectLst>
                  <a:outerShdw blurRad="38100" dist="38100" dir="2700000" algn="tl">
                    <a:srgbClr val="C0C0C0"/>
                  </a:outerShdw>
                </a:effectLst>
                <a:latin typeface="+mj-lt"/>
                <a:ea typeface="+mj-ea"/>
                <a:cs typeface="+mj-cs"/>
              </a:rPr>
              <a:t>科研实际工作情况</a:t>
            </a: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26</a:t>
            </a:fld>
            <a:endParaRPr lang="en-US" altLang="zh-CN">
              <a:solidFill>
                <a:srgbClr val="000066"/>
              </a:solidFill>
            </a:endParaRPr>
          </a:p>
        </p:txBody>
      </p:sp>
      <p:sp>
        <p:nvSpPr>
          <p:cNvPr id="16" name="矩形 15"/>
          <p:cNvSpPr/>
          <p:nvPr/>
        </p:nvSpPr>
        <p:spPr>
          <a:xfrm>
            <a:off x="558800" y="1133475"/>
            <a:ext cx="8101330" cy="4615815"/>
          </a:xfrm>
          <a:prstGeom prst="rect">
            <a:avLst/>
          </a:prstGeom>
        </p:spPr>
        <p:txBody>
          <a:bodyPr wrap="square">
            <a:spAutoFit/>
          </a:bodyPr>
          <a:lstStyle/>
          <a:p>
            <a:pPr marL="342900" lvl="2" indent="-342900">
              <a:lnSpc>
                <a:spcPct val="150000"/>
              </a:lnSpc>
              <a:buClr>
                <a:srgbClr val="C00000"/>
              </a:buClr>
              <a:buFont typeface="Wingdings" panose="05000000000000000000" charset="0"/>
              <a:buChar char="p"/>
              <a:defRPr/>
            </a:pPr>
            <a:r>
              <a:rPr lang="zh-CN" altLang="en-US" sz="2400" dirty="0">
                <a:solidFill>
                  <a:srgbClr val="000000"/>
                </a:solidFill>
                <a:latin typeface="黑体" panose="02010609060101010101" pitchFamily="2" charset="-122"/>
                <a:ea typeface="黑体" panose="02010609060101010101" pitchFamily="2" charset="-122"/>
                <a:sym typeface="+mn-ea"/>
              </a:rPr>
              <a:t>参与的科研活动及成果：</a:t>
            </a:r>
            <a:endParaRPr lang="zh-CN" altLang="en-US" sz="2400" dirty="0">
              <a:solidFill>
                <a:srgbClr val="000000"/>
              </a:solidFill>
              <a:latin typeface="黑体" panose="02010609060101010101" pitchFamily="2" charset="-122"/>
              <a:ea typeface="黑体" panose="02010609060101010101" pitchFamily="2" charset="-122"/>
            </a:endParaRPr>
          </a:p>
          <a:p>
            <a:pPr marL="0" lvl="1" indent="0">
              <a:lnSpc>
                <a:spcPct val="150000"/>
              </a:lnSpc>
              <a:buClr>
                <a:srgbClr val="C00000"/>
              </a:buClr>
              <a:buFont typeface="Wingdings" panose="05000000000000000000" charset="0"/>
              <a:buNone/>
              <a:defRPr/>
            </a:pPr>
            <a:r>
              <a:rPr lang="en-US" altLang="zh-CN" sz="2000" dirty="0">
                <a:solidFill>
                  <a:srgbClr val="000000"/>
                </a:solidFill>
                <a:latin typeface="黑体" panose="02010609060101010101" pitchFamily="2" charset="-122"/>
                <a:ea typeface="黑体" panose="02010609060101010101" pitchFamily="2" charset="-122"/>
                <a:sym typeface="+mn-ea"/>
              </a:rPr>
              <a:t>     1.“xxxxxx”</a:t>
            </a:r>
            <a:r>
              <a:rPr lang="zh-CN" altLang="en-US" sz="2000" dirty="0">
                <a:solidFill>
                  <a:srgbClr val="000000"/>
                </a:solidFill>
                <a:latin typeface="黑体" panose="02010609060101010101" pitchFamily="2" charset="-122"/>
                <a:ea typeface="黑体" panose="02010609060101010101" pitchFamily="2" charset="-122"/>
                <a:sym typeface="+mn-ea"/>
              </a:rPr>
              <a:t>预研项目调研和项目立项建议书的编写。</a:t>
            </a:r>
          </a:p>
          <a:p>
            <a:pPr marL="0" lvl="1" indent="0">
              <a:lnSpc>
                <a:spcPct val="150000"/>
              </a:lnSpc>
              <a:buClr>
                <a:srgbClr val="C00000"/>
              </a:buClr>
              <a:buFont typeface="Wingdings" panose="05000000000000000000" charset="0"/>
              <a:buNone/>
              <a:defRPr/>
            </a:pPr>
            <a:r>
              <a:rPr lang="zh-CN" altLang="en-US" sz="2000" dirty="0">
                <a:solidFill>
                  <a:srgbClr val="000000"/>
                </a:solidFill>
                <a:latin typeface="黑体" panose="02010609060101010101" pitchFamily="2" charset="-122"/>
                <a:ea typeface="黑体" panose="02010609060101010101" pitchFamily="2" charset="-122"/>
                <a:sym typeface="+mn-ea"/>
              </a:rPr>
              <a:t>     </a:t>
            </a:r>
            <a:r>
              <a:rPr lang="en-US" altLang="zh-CN" sz="2000" dirty="0">
                <a:solidFill>
                  <a:srgbClr val="000000"/>
                </a:solidFill>
                <a:latin typeface="黑体" panose="02010609060101010101" pitchFamily="2" charset="-122"/>
                <a:ea typeface="黑体" panose="02010609060101010101" pitchFamily="2" charset="-122"/>
                <a:sym typeface="+mn-ea"/>
              </a:rPr>
              <a:t>2.“xxxxxx”</a:t>
            </a:r>
            <a:r>
              <a:rPr lang="zh-CN" altLang="en-US" sz="2000" dirty="0">
                <a:solidFill>
                  <a:srgbClr val="000000"/>
                </a:solidFill>
                <a:latin typeface="黑体" panose="02010609060101010101" pitchFamily="2" charset="-122"/>
                <a:ea typeface="黑体" panose="02010609060101010101" pitchFamily="2" charset="-122"/>
                <a:sym typeface="+mn-ea"/>
              </a:rPr>
              <a:t>项目</a:t>
            </a:r>
            <a:r>
              <a:rPr lang="en-US" altLang="zh-CN" sz="2000" dirty="0">
                <a:solidFill>
                  <a:srgbClr val="000000"/>
                </a:solidFill>
                <a:latin typeface="黑体" panose="02010609060101010101" pitchFamily="2" charset="-122"/>
                <a:ea typeface="黑体" panose="02010609060101010101" pitchFamily="2" charset="-122"/>
                <a:sym typeface="+mn-ea"/>
              </a:rPr>
              <a:t>Ether-CAT</a:t>
            </a:r>
            <a:r>
              <a:rPr lang="zh-CN" altLang="en-US" sz="2000" dirty="0">
                <a:solidFill>
                  <a:srgbClr val="000000"/>
                </a:solidFill>
                <a:latin typeface="黑体" panose="02010609060101010101" pitchFamily="2" charset="-122"/>
                <a:ea typeface="黑体" panose="02010609060101010101" pitchFamily="2" charset="-122"/>
                <a:sym typeface="+mn-ea"/>
              </a:rPr>
              <a:t>等总线调研。</a:t>
            </a:r>
          </a:p>
          <a:p>
            <a:pPr marL="0" lvl="1" indent="0">
              <a:lnSpc>
                <a:spcPct val="150000"/>
              </a:lnSpc>
              <a:buClr>
                <a:srgbClr val="C00000"/>
              </a:buClr>
              <a:buFont typeface="Wingdings" panose="05000000000000000000" charset="0"/>
              <a:buNone/>
              <a:defRPr/>
            </a:pPr>
            <a:r>
              <a:rPr lang="en-US" altLang="zh-CN" sz="2000" dirty="0">
                <a:solidFill>
                  <a:srgbClr val="000000"/>
                </a:solidFill>
                <a:latin typeface="黑体" panose="02010609060101010101" pitchFamily="2" charset="-122"/>
                <a:ea typeface="黑体" panose="02010609060101010101" pitchFamily="2" charset="-122"/>
                <a:sym typeface="+mn-ea"/>
              </a:rPr>
              <a:t>     3.</a:t>
            </a:r>
            <a:r>
              <a:rPr lang="zh-CN" altLang="en-US" sz="2000" dirty="0">
                <a:solidFill>
                  <a:srgbClr val="000000"/>
                </a:solidFill>
                <a:latin typeface="黑体" panose="02010609060101010101" pitchFamily="2" charset="-122"/>
                <a:ea typeface="黑体" panose="02010609060101010101" pitchFamily="2" charset="-122"/>
                <a:sym typeface="+mn-ea"/>
              </a:rPr>
              <a:t>论文，</a:t>
            </a:r>
            <a:r>
              <a:rPr lang="en-US" altLang="zh-CN" sz="2000" dirty="0">
                <a:solidFill>
                  <a:srgbClr val="000000"/>
                </a:solidFill>
                <a:latin typeface="黑体" panose="02010609060101010101" pitchFamily="2" charset="-122"/>
                <a:ea typeface="黑体" panose="02010609060101010101" pitchFamily="2" charset="-122"/>
                <a:sym typeface="+mn-ea"/>
              </a:rPr>
              <a:t>SCI</a:t>
            </a:r>
            <a:r>
              <a:rPr lang="zh-CN" altLang="en-US" sz="2000" dirty="0">
                <a:solidFill>
                  <a:srgbClr val="000000"/>
                </a:solidFill>
                <a:latin typeface="黑体" panose="02010609060101010101" pitchFamily="2" charset="-122"/>
                <a:ea typeface="黑体" panose="02010609060101010101" pitchFamily="2" charset="-122"/>
                <a:sym typeface="+mn-ea"/>
              </a:rPr>
              <a:t> </a:t>
            </a:r>
            <a:r>
              <a:rPr lang="en-US" altLang="zh-CN" sz="1800" dirty="0">
                <a:solidFill>
                  <a:srgbClr val="000000"/>
                </a:solidFill>
                <a:latin typeface="黑体" panose="02010609060101010101" pitchFamily="2" charset="-122"/>
                <a:ea typeface="黑体" panose="02010609060101010101" pitchFamily="2" charset="-122"/>
                <a:sym typeface="+mn-ea"/>
              </a:rPr>
              <a:t>B. Chen, K. Liu and E. Belyaev, "An Efficient Hardware Implementation of Multialphabet Adaptive Arithmetic Encoder Based on Generalized Virtual Sliding Window," in IEEE Transactions on Very Large Scale Integration (VLSI) Systems, vol. 28, no. 5, pp. 1326-1330, May 2020, doi: 10.1109/TVLSI.2020.2966306.</a:t>
            </a:r>
          </a:p>
          <a:p>
            <a:pPr marL="0" lvl="1" indent="0">
              <a:lnSpc>
                <a:spcPct val="150000"/>
              </a:lnSpc>
              <a:buClr>
                <a:srgbClr val="C00000"/>
              </a:buClr>
              <a:buFont typeface="Wingdings" panose="05000000000000000000" charset="0"/>
              <a:buNone/>
              <a:defRPr/>
            </a:pPr>
            <a:endParaRPr lang="zh-CN" altLang="en-US" sz="2000" dirty="0">
              <a:solidFill>
                <a:srgbClr val="000000"/>
              </a:solidFill>
              <a:latin typeface="黑体" panose="02010609060101010101" pitchFamily="2" charset="-122"/>
              <a:ea typeface="黑体" panose="02010609060101010101" pitchFamily="2" charset="-122"/>
              <a:sym typeface="+mn-ea"/>
            </a:endParaRPr>
          </a:p>
          <a:p>
            <a:pPr marL="0" lvl="1" indent="0">
              <a:lnSpc>
                <a:spcPct val="150000"/>
              </a:lnSpc>
              <a:buClr>
                <a:srgbClr val="C00000"/>
              </a:buClr>
              <a:buFont typeface="Wingdings" panose="05000000000000000000" charset="0"/>
              <a:buNone/>
              <a:defRPr/>
            </a:pPr>
            <a:endParaRPr lang="zh-CN" sz="2000" dirty="0">
              <a:solidFill>
                <a:srgbClr val="000000"/>
              </a:solidFill>
              <a:latin typeface="黑体" panose="02010609060101010101" pitchFamily="2" charset="-122"/>
              <a:ea typeface="黑体" panose="02010609060101010101" pitchFamily="2" charset="-122"/>
            </a:endParaRPr>
          </a:p>
        </p:txBody>
      </p:sp>
    </p:spTree>
  </p:cSld>
  <p:clrMapOvr>
    <a:masterClrMapping/>
  </p:clrMapOvr>
  <p:transition advTm="29693"/>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7" name="图片 1"/>
          <p:cNvPicPr>
            <a:picLocks noChangeAspect="1"/>
          </p:cNvPicPr>
          <p:nvPr/>
        </p:nvPicPr>
        <p:blipFill>
          <a:blip r:embed="rId3"/>
          <a:stretch>
            <a:fillRect/>
          </a:stretch>
        </p:blipFill>
        <p:spPr>
          <a:xfrm>
            <a:off x="0" y="25400"/>
            <a:ext cx="9144000" cy="6832600"/>
          </a:xfrm>
          <a:prstGeom prst="rect">
            <a:avLst/>
          </a:prstGeom>
          <a:noFill/>
          <a:ln w="9525">
            <a:noFill/>
          </a:ln>
        </p:spPr>
      </p:pic>
      <p:graphicFrame>
        <p:nvGraphicFramePr>
          <p:cNvPr id="39940" name="Object 2"/>
          <p:cNvGraphicFramePr/>
          <p:nvPr/>
        </p:nvGraphicFramePr>
        <p:xfrm>
          <a:off x="0" y="0"/>
          <a:ext cx="1981200" cy="1419225"/>
        </p:xfrm>
        <a:graphic>
          <a:graphicData uri="http://schemas.openxmlformats.org/presentationml/2006/ole">
            <mc:AlternateContent xmlns:mc="http://schemas.openxmlformats.org/markup-compatibility/2006">
              <mc:Choice xmlns:v="urn:schemas-microsoft-com:vml" Requires="v">
                <p:oleObj spid="_x0000_s16407" r:id="rId4" imgW="4989830" imgH="4244340" progId="Visio.Drawing.11">
                  <p:embed/>
                </p:oleObj>
              </mc:Choice>
              <mc:Fallback>
                <p:oleObj r:id="rId4" imgW="4989830" imgH="4244340" progId="Visio.Drawing.11">
                  <p:embed/>
                  <p:pic>
                    <p:nvPicPr>
                      <p:cNvPr id="0" name="图片 3098" descr="image2"/>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981200" cy="141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pic>
        <p:nvPicPr>
          <p:cNvPr id="39941" name="Picture 3"/>
          <p:cNvPicPr>
            <a:picLocks noChangeAspect="1"/>
          </p:cNvPicPr>
          <p:nvPr/>
        </p:nvPicPr>
        <p:blipFill>
          <a:blip r:embed="rId6"/>
          <a:stretch>
            <a:fillRect/>
          </a:stretch>
        </p:blipFill>
        <p:spPr>
          <a:xfrm>
            <a:off x="1981200" y="12700"/>
            <a:ext cx="7162800" cy="1301750"/>
          </a:xfrm>
          <a:prstGeom prst="rect">
            <a:avLst/>
          </a:prstGeom>
          <a:noFill/>
          <a:ln w="9525">
            <a:noFill/>
          </a:ln>
        </p:spPr>
      </p:pic>
      <p:sp>
        <p:nvSpPr>
          <p:cNvPr id="3" name="文本框 1"/>
          <p:cNvSpPr txBox="1">
            <a:spLocks noChangeArrowheads="1"/>
          </p:cNvSpPr>
          <p:nvPr/>
        </p:nvSpPr>
        <p:spPr bwMode="auto">
          <a:xfrm>
            <a:off x="1400173" y="2209614"/>
            <a:ext cx="6276077" cy="1631216"/>
          </a:xfrm>
          <a:prstGeom prst="rect">
            <a:avLst/>
          </a:prstGeom>
          <a:noFill/>
          <a:ln>
            <a:noFill/>
          </a:ln>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defRPr/>
            </a:pPr>
            <a:r>
              <a:rPr lang="zh-CN" altLang="en-US" sz="5000" dirty="0">
                <a:solidFill>
                  <a:srgbClr val="000000"/>
                </a:solidFill>
                <a:latin typeface="黑体" panose="02010609060101010101" pitchFamily="2" charset="-122"/>
                <a:ea typeface="黑体" panose="02010609060101010101" pitchFamily="2" charset="-122"/>
              </a:rPr>
              <a:t>  谢谢！</a:t>
            </a:r>
            <a:endParaRPr lang="en-US" altLang="zh-CN" sz="5000" dirty="0">
              <a:solidFill>
                <a:srgbClr val="000000"/>
              </a:solidFill>
              <a:latin typeface="黑体" panose="02010609060101010101" pitchFamily="2" charset="-122"/>
              <a:ea typeface="黑体" panose="02010609060101010101" pitchFamily="2" charset="-122"/>
            </a:endParaRPr>
          </a:p>
          <a:p>
            <a:pPr algn="ctr">
              <a:defRPr/>
            </a:pPr>
            <a:r>
              <a:rPr lang="zh-CN" altLang="en-US" sz="5000" dirty="0">
                <a:solidFill>
                  <a:srgbClr val="000000"/>
                </a:solidFill>
                <a:latin typeface="黑体" panose="02010609060101010101" pitchFamily="2" charset="-122"/>
                <a:ea typeface="黑体" panose="02010609060101010101" pitchFamily="2" charset="-122"/>
              </a:rPr>
              <a:t>   请老师批评指正！</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latin typeface="+mj-ea"/>
                <a:ea typeface="+mj-ea"/>
              </a:rPr>
              <a:t>3</a:t>
            </a:fld>
            <a:endParaRPr lang="en-US" altLang="zh-CN" sz="1200">
              <a:solidFill>
                <a:srgbClr val="000066"/>
              </a:solidFill>
              <a:latin typeface="+mj-ea"/>
              <a:ea typeface="+mj-ea"/>
            </a:endParaRPr>
          </a:p>
        </p:txBody>
      </p:sp>
      <p:sp>
        <p:nvSpPr>
          <p:cNvPr id="4" name="TextBox 3"/>
          <p:cNvSpPr txBox="1"/>
          <p:nvPr/>
        </p:nvSpPr>
        <p:spPr>
          <a:xfrm>
            <a:off x="604838" y="233363"/>
            <a:ext cx="7342187" cy="1200329"/>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ea"/>
                <a:ea typeface="+mj-ea"/>
                <a:cs typeface="+mj-ea"/>
              </a:rPr>
              <a:t>1 </a:t>
            </a:r>
            <a:r>
              <a:rPr lang="zh-CN" altLang="en-US" sz="3600" b="1" dirty="0">
                <a:solidFill>
                  <a:srgbClr val="002060"/>
                </a:solidFill>
                <a:effectLst>
                  <a:outerShdw blurRad="38100" dist="38100" dir="2700000" algn="tl">
                    <a:srgbClr val="C0C0C0"/>
                  </a:outerShdw>
                </a:effectLst>
                <a:latin typeface="+mj-ea"/>
                <a:ea typeface="+mj-ea"/>
                <a:cs typeface="+mj-ea"/>
              </a:rPr>
              <a:t>专业基础知识学习情况</a:t>
            </a:r>
          </a:p>
          <a:p>
            <a:pPr>
              <a:defRPr/>
            </a:pPr>
            <a:endParaRPr lang="zh-CN" altLang="en-US" sz="3600" b="1" dirty="0">
              <a:solidFill>
                <a:srgbClr val="002060"/>
              </a:solidFill>
              <a:effectLst>
                <a:outerShdw blurRad="38100" dist="38100" dir="2700000" algn="tl">
                  <a:srgbClr val="C0C0C0"/>
                </a:outerShdw>
              </a:effectLst>
              <a:latin typeface="+mj-ea"/>
              <a:ea typeface="+mj-ea"/>
              <a:cs typeface="+mj-ea"/>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latin typeface="+mj-ea"/>
                <a:ea typeface="+mj-ea"/>
              </a:rPr>
              <a:t>3</a:t>
            </a:fld>
            <a:endParaRPr lang="en-US" altLang="zh-CN">
              <a:solidFill>
                <a:srgbClr val="000066"/>
              </a:solidFill>
              <a:latin typeface="+mj-ea"/>
              <a:ea typeface="+mj-ea"/>
            </a:endParaRPr>
          </a:p>
        </p:txBody>
      </p:sp>
      <p:sp>
        <p:nvSpPr>
          <p:cNvPr id="7" name="矩形 6"/>
          <p:cNvSpPr/>
          <p:nvPr/>
        </p:nvSpPr>
        <p:spPr>
          <a:xfrm>
            <a:off x="214282" y="1071546"/>
            <a:ext cx="8513700" cy="1753235"/>
          </a:xfrm>
          <a:prstGeom prst="rect">
            <a:avLst/>
          </a:prstGeom>
        </p:spPr>
        <p:txBody>
          <a:bodyPr wrap="square">
            <a:spAutoFit/>
          </a:bodyPr>
          <a:lstStyle/>
          <a:p>
            <a:pPr marL="444500" lvl="1" indent="-444500">
              <a:lnSpc>
                <a:spcPct val="150000"/>
              </a:lnSpc>
              <a:buClr>
                <a:srgbClr val="C00000"/>
              </a:buClr>
              <a:buFont typeface="Wingdings" panose="05000000000000000000" pitchFamily="2" charset="2"/>
              <a:buChar char="p"/>
              <a:defRPr/>
            </a:pPr>
            <a:r>
              <a:rPr lang="zh-CN" altLang="en-US" sz="2400" dirty="0">
                <a:solidFill>
                  <a:srgbClr val="000000"/>
                </a:solidFill>
                <a:latin typeface="+mj-ea"/>
                <a:ea typeface="+mj-ea"/>
              </a:rPr>
              <a:t>博士一年级，完成了</a:t>
            </a:r>
            <a:r>
              <a:rPr lang="en-US" altLang="zh-CN" sz="2400" dirty="0">
                <a:solidFill>
                  <a:srgbClr val="000000"/>
                </a:solidFill>
                <a:latin typeface="+mj-ea"/>
                <a:ea typeface="+mj-ea"/>
              </a:rPr>
              <a:t>《</a:t>
            </a:r>
            <a:r>
              <a:rPr lang="zh-CN" altLang="en-US" sz="2400" dirty="0">
                <a:solidFill>
                  <a:srgbClr val="000000"/>
                </a:solidFill>
                <a:latin typeface="+mj-ea"/>
                <a:ea typeface="+mj-ea"/>
              </a:rPr>
              <a:t>博士英语科技写作</a:t>
            </a:r>
            <a:r>
              <a:rPr lang="en-US" altLang="zh-CN" sz="2400" dirty="0">
                <a:solidFill>
                  <a:srgbClr val="000000"/>
                </a:solidFill>
                <a:latin typeface="+mj-ea"/>
                <a:ea typeface="+mj-ea"/>
              </a:rPr>
              <a:t>》</a:t>
            </a:r>
            <a:r>
              <a:rPr lang="zh-CN" altLang="en-US" sz="2400" dirty="0">
                <a:solidFill>
                  <a:srgbClr val="000000"/>
                </a:solidFill>
                <a:latin typeface="+mj-ea"/>
                <a:ea typeface="+mj-ea"/>
              </a:rPr>
              <a:t>、</a:t>
            </a:r>
            <a:r>
              <a:rPr lang="en-US" altLang="zh-CN" sz="2400" dirty="0">
                <a:solidFill>
                  <a:srgbClr val="000000"/>
                </a:solidFill>
                <a:latin typeface="+mj-ea"/>
                <a:ea typeface="+mj-ea"/>
              </a:rPr>
              <a:t>《</a:t>
            </a:r>
            <a:r>
              <a:rPr lang="zh-CN" altLang="en-US" sz="2400" dirty="0">
                <a:solidFill>
                  <a:srgbClr val="000000"/>
                </a:solidFill>
                <a:latin typeface="+mj-ea"/>
                <a:ea typeface="+mj-ea"/>
              </a:rPr>
              <a:t>中国马克思主义与当代</a:t>
            </a:r>
            <a:r>
              <a:rPr lang="en-US" altLang="zh-CN" sz="2400" dirty="0">
                <a:solidFill>
                  <a:srgbClr val="000000"/>
                </a:solidFill>
                <a:latin typeface="+mj-ea"/>
                <a:ea typeface="+mj-ea"/>
              </a:rPr>
              <a:t>》</a:t>
            </a:r>
            <a:r>
              <a:rPr lang="zh-CN" altLang="en-US" sz="2400" dirty="0">
                <a:solidFill>
                  <a:srgbClr val="000000"/>
                </a:solidFill>
                <a:latin typeface="+mj-ea"/>
                <a:ea typeface="+mj-ea"/>
              </a:rPr>
              <a:t>等课程的学习。</a:t>
            </a:r>
            <a:r>
              <a:rPr lang="zh-CN" altLang="en-US" sz="2400" b="1" dirty="0">
                <a:solidFill>
                  <a:srgbClr val="000000"/>
                </a:solidFill>
                <a:latin typeface="+mj-ea"/>
                <a:ea typeface="+mj-ea"/>
              </a:rPr>
              <a:t>以上课程考试全部通过，为后续的课题进展做好了基础知识上的准备。</a:t>
            </a:r>
            <a:endParaRPr lang="en-US" altLang="zh-CN" sz="2000" b="1" dirty="0">
              <a:solidFill>
                <a:srgbClr val="000000"/>
              </a:solidFill>
              <a:latin typeface="+mj-ea"/>
              <a:ea typeface="+mj-ea"/>
            </a:endParaRPr>
          </a:p>
        </p:txBody>
      </p:sp>
      <p:sp>
        <p:nvSpPr>
          <p:cNvPr id="3" name="文本框 2"/>
          <p:cNvSpPr txBox="1"/>
          <p:nvPr/>
        </p:nvSpPr>
        <p:spPr>
          <a:xfrm>
            <a:off x="605155" y="3186430"/>
            <a:ext cx="4885690" cy="2676525"/>
          </a:xfrm>
          <a:prstGeom prst="rect">
            <a:avLst/>
          </a:prstGeom>
          <a:noFill/>
        </p:spPr>
        <p:txBody>
          <a:bodyPr wrap="square" rtlCol="0" anchor="t">
            <a:spAutoFit/>
          </a:bodyPr>
          <a:lstStyle/>
          <a:p>
            <a:pPr marL="0" marR="0" lvl="0" algn="l" rtl="0" eaLnBrk="1" fontAlgn="auto" latinLnBrk="0" hangingPunct="1">
              <a:lnSpc>
                <a:spcPct val="100000"/>
              </a:lnSpc>
              <a:spcBef>
                <a:spcPts val="0"/>
              </a:spcBef>
              <a:spcAft>
                <a:spcPts val="0"/>
              </a:spcAft>
              <a:buClrTx/>
              <a:buSzTx/>
              <a:buFontTx/>
              <a:buNone/>
              <a:defRPr/>
            </a:pPr>
            <a:r>
              <a:rPr lang="zh-CN" altLang="en-US" sz="2400">
                <a:latin typeface="+mj-ea"/>
                <a:ea typeface="+mj-ea"/>
                <a:cs typeface="+mj-ea"/>
              </a:rPr>
              <a:t>自学专业理论知识</a:t>
            </a:r>
          </a:p>
          <a:p>
            <a:pPr marL="342900" marR="0" lvl="0" indent="-342900" algn="l" rtl="0" eaLnBrk="1" fontAlgn="auto" latinLnBrk="0" hangingPunct="1">
              <a:lnSpc>
                <a:spcPct val="100000"/>
              </a:lnSpc>
              <a:spcBef>
                <a:spcPts val="0"/>
              </a:spcBef>
              <a:spcAft>
                <a:spcPts val="0"/>
              </a:spcAft>
              <a:buClrTx/>
              <a:buSzTx/>
              <a:buFont typeface="Wingdings" panose="05000000000000000000" charset="0"/>
              <a:buChar char="Ø"/>
              <a:defRPr/>
            </a:pPr>
            <a:r>
              <a:rPr lang="zh-CN" altLang="en-US" sz="2400">
                <a:latin typeface="+mj-ea"/>
                <a:ea typeface="+mj-ea"/>
                <a:cs typeface="+mj-ea"/>
              </a:rPr>
              <a:t>机器人学导论</a:t>
            </a:r>
          </a:p>
          <a:p>
            <a:pPr marL="342900" marR="0" lvl="0" indent="-342900" algn="l" rtl="0" eaLnBrk="1" fontAlgn="auto" latinLnBrk="0" hangingPunct="1">
              <a:lnSpc>
                <a:spcPct val="100000"/>
              </a:lnSpc>
              <a:spcBef>
                <a:spcPts val="0"/>
              </a:spcBef>
              <a:spcAft>
                <a:spcPts val="0"/>
              </a:spcAft>
              <a:buClrTx/>
              <a:buSzTx/>
              <a:buFont typeface="Wingdings" panose="05000000000000000000" charset="0"/>
              <a:buChar char="Ø"/>
              <a:defRPr/>
            </a:pPr>
            <a:r>
              <a:rPr lang="zh-CN" sz="2400">
                <a:latin typeface="+mj-ea"/>
                <a:ea typeface="+mj-ea"/>
                <a:cs typeface="+mj-ea"/>
              </a:rPr>
              <a:t>欠驱动机器人学</a:t>
            </a:r>
          </a:p>
          <a:p>
            <a:pPr marL="342900" marR="0" lvl="0" indent="-342900" algn="l" rtl="0" eaLnBrk="1" fontAlgn="auto" latinLnBrk="0" hangingPunct="1">
              <a:lnSpc>
                <a:spcPct val="100000"/>
              </a:lnSpc>
              <a:spcBef>
                <a:spcPts val="0"/>
              </a:spcBef>
              <a:spcAft>
                <a:spcPts val="0"/>
              </a:spcAft>
              <a:buClrTx/>
              <a:buSzTx/>
              <a:buFont typeface="Wingdings" panose="05000000000000000000" charset="0"/>
              <a:buChar char="Ø"/>
              <a:defRPr/>
            </a:pPr>
            <a:r>
              <a:rPr lang="en-US" sz="2400">
                <a:latin typeface="+mj-ea"/>
                <a:ea typeface="+mj-ea"/>
                <a:cs typeface="+mj-ea"/>
              </a:rPr>
              <a:t>ROS</a:t>
            </a:r>
          </a:p>
          <a:p>
            <a:pPr marL="342900" marR="0" lvl="0" indent="-342900" algn="l" rtl="0" eaLnBrk="1" fontAlgn="auto" latinLnBrk="0" hangingPunct="1">
              <a:lnSpc>
                <a:spcPct val="100000"/>
              </a:lnSpc>
              <a:spcBef>
                <a:spcPts val="0"/>
              </a:spcBef>
              <a:spcAft>
                <a:spcPts val="0"/>
              </a:spcAft>
              <a:buClrTx/>
              <a:buSzTx/>
              <a:buFont typeface="Wingdings" panose="05000000000000000000" charset="0"/>
              <a:buChar char="Ø"/>
              <a:defRPr/>
            </a:pPr>
            <a:r>
              <a:rPr lang="en-US" altLang="zh-CN" sz="2400">
                <a:latin typeface="+mj-ea"/>
                <a:ea typeface="+mj-ea"/>
                <a:cs typeface="+mj-ea"/>
              </a:rPr>
              <a:t>C++</a:t>
            </a:r>
            <a:r>
              <a:rPr lang="zh-CN" altLang="en-US" sz="2400">
                <a:latin typeface="+mj-ea"/>
                <a:ea typeface="+mj-ea"/>
                <a:cs typeface="+mj-ea"/>
              </a:rPr>
              <a:t>、</a:t>
            </a:r>
            <a:r>
              <a:rPr lang="en-US" altLang="zh-CN" sz="2400">
                <a:latin typeface="+mj-ea"/>
                <a:ea typeface="+mj-ea"/>
                <a:cs typeface="+mj-ea"/>
              </a:rPr>
              <a:t>Python</a:t>
            </a:r>
            <a:r>
              <a:rPr lang="zh-CN" altLang="en-US" sz="2400">
                <a:latin typeface="+mj-ea"/>
                <a:ea typeface="+mj-ea"/>
                <a:cs typeface="+mj-ea"/>
              </a:rPr>
              <a:t>编程语言等</a:t>
            </a:r>
          </a:p>
          <a:p>
            <a:pPr marL="342900" marR="0" lvl="0" indent="-342900" algn="l" rtl="0" eaLnBrk="1" fontAlgn="auto" latinLnBrk="0" hangingPunct="1">
              <a:lnSpc>
                <a:spcPct val="100000"/>
              </a:lnSpc>
              <a:spcBef>
                <a:spcPts val="0"/>
              </a:spcBef>
              <a:spcAft>
                <a:spcPts val="0"/>
              </a:spcAft>
              <a:buClrTx/>
              <a:buSzTx/>
              <a:buFont typeface="Wingdings" panose="05000000000000000000" charset="0"/>
              <a:buChar char="Ø"/>
              <a:defRPr/>
            </a:pPr>
            <a:r>
              <a:rPr lang="en-US" altLang="zh-CN" sz="2400">
                <a:latin typeface="+mj-ea"/>
                <a:ea typeface="+mj-ea"/>
                <a:cs typeface="+mj-ea"/>
              </a:rPr>
              <a:t>Drake</a:t>
            </a:r>
          </a:p>
          <a:p>
            <a:pPr marL="342900" marR="0" lvl="0" indent="-342900" algn="l" rtl="0" eaLnBrk="1" fontAlgn="auto" latinLnBrk="0" hangingPunct="1">
              <a:lnSpc>
                <a:spcPct val="100000"/>
              </a:lnSpc>
              <a:spcBef>
                <a:spcPts val="0"/>
              </a:spcBef>
              <a:spcAft>
                <a:spcPts val="0"/>
              </a:spcAft>
              <a:buClrTx/>
              <a:buSzTx/>
              <a:buFont typeface="Wingdings" panose="05000000000000000000" charset="0"/>
              <a:buChar char="Ø"/>
              <a:defRPr/>
            </a:pPr>
            <a:r>
              <a:rPr lang="zh-CN" altLang="en-US" sz="2400">
                <a:latin typeface="+mj-ea"/>
                <a:ea typeface="+mj-ea"/>
                <a:cs typeface="+mj-ea"/>
              </a:rPr>
              <a:t>相关算法</a:t>
            </a:r>
          </a:p>
        </p:txBody>
      </p:sp>
    </p:spTree>
  </p:cSld>
  <p:clrMapOvr>
    <a:masterClrMapping/>
  </p:clrMapOvr>
  <p:transition advTm="29693"/>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522288" y="115888"/>
            <a:ext cx="6246812" cy="747712"/>
          </a:xfrm>
        </p:spPr>
        <p:txBody>
          <a:bodyPr/>
          <a:lstStyle/>
          <a:p>
            <a:pPr>
              <a:defRPr/>
            </a:pPr>
            <a:r>
              <a:rPr lang="zh-CN" altLang="en-US" sz="4000" dirty="0">
                <a:solidFill>
                  <a:srgbClr val="002060"/>
                </a:solidFill>
                <a:effectLst>
                  <a:outerShdw blurRad="38100" dist="38100" dir="2700000" algn="tl">
                    <a:srgbClr val="000000">
                      <a:alpha val="43137"/>
                    </a:srgbClr>
                  </a:outerShdw>
                </a:effectLst>
                <a:latin typeface="+mj-ea"/>
              </a:rPr>
              <a:t>目录</a:t>
            </a:r>
          </a:p>
        </p:txBody>
      </p:sp>
      <p:sp>
        <p:nvSpPr>
          <p:cNvPr id="4099"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fld id="{D184DFF6-FCCD-410B-BC4C-E63B6C6C42C4}" type="slidenum">
              <a:rPr lang="en-US" altLang="zh-CN" smtClean="0">
                <a:solidFill>
                  <a:srgbClr val="000066"/>
                </a:solidFill>
                <a:latin typeface="+mj-ea"/>
                <a:ea typeface="+mj-ea"/>
              </a:rPr>
              <a:t>4</a:t>
            </a:fld>
            <a:endParaRPr lang="en-US" altLang="zh-CN">
              <a:solidFill>
                <a:srgbClr val="000066"/>
              </a:solidFill>
              <a:latin typeface="+mj-ea"/>
              <a:ea typeface="+mj-ea"/>
            </a:endParaRPr>
          </a:p>
        </p:txBody>
      </p:sp>
      <p:sp>
        <p:nvSpPr>
          <p:cNvPr id="40" name="Text Box 12"/>
          <p:cNvSpPr txBox="1">
            <a:spLocks noChangeArrowheads="1"/>
          </p:cNvSpPr>
          <p:nvPr/>
        </p:nvSpPr>
        <p:spPr bwMode="auto">
          <a:xfrm>
            <a:off x="1844992" y="1573530"/>
            <a:ext cx="5155899" cy="645160"/>
          </a:xfrm>
          <a:prstGeom prst="rect">
            <a:avLst/>
          </a:prstGeom>
          <a:noFill/>
          <a:ln>
            <a:noFill/>
          </a:ln>
          <a:effectLst/>
        </p:spPr>
        <p:txBody>
          <a:bodyPr wrap="square">
            <a:spAutoFit/>
          </a:bodyPr>
          <a:lstStyle>
            <a:defPPr>
              <a:defRPr lang="zh-CN"/>
            </a:defPPr>
            <a:lvl1pPr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a:lstStyle>
          <a:p>
            <a:pPr>
              <a:defRPr/>
            </a:pPr>
            <a:r>
              <a:rPr lang="zh-CN" altLang="en-US" sz="3600" b="1" dirty="0">
                <a:solidFill>
                  <a:srgbClr val="000000"/>
                </a:solidFill>
                <a:latin typeface="+mj-ea"/>
                <a:ea typeface="+mj-ea"/>
              </a:rPr>
              <a:t>专业基础知识学习情况</a:t>
            </a:r>
          </a:p>
        </p:txBody>
      </p:sp>
      <p:sp>
        <p:nvSpPr>
          <p:cNvPr id="41" name="Line 11"/>
          <p:cNvSpPr>
            <a:spLocks noChangeShapeType="1"/>
          </p:cNvSpPr>
          <p:nvPr/>
        </p:nvSpPr>
        <p:spPr bwMode="auto">
          <a:xfrm>
            <a:off x="1046480" y="2223135"/>
            <a:ext cx="6946265" cy="5080"/>
          </a:xfrm>
          <a:prstGeom prst="line">
            <a:avLst/>
          </a:prstGeom>
          <a:ln>
            <a:tailEnd type="oval" w="med" len="med"/>
          </a:ln>
        </p:spPr>
        <p:style>
          <a:lnRef idx="2">
            <a:schemeClr val="accent2"/>
          </a:lnRef>
          <a:fillRef idx="0">
            <a:schemeClr val="accent2"/>
          </a:fillRef>
          <a:effectRef idx="1">
            <a:schemeClr val="accent2"/>
          </a:effectRef>
          <a:fontRef idx="minor">
            <a:schemeClr val="tx1"/>
          </a:fontRef>
        </p:style>
        <p:txBody>
          <a:bodyPr wrap="none"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eaLnBrk="1" hangingPunct="1">
              <a:defRPr/>
            </a:pPr>
            <a:endParaRPr lang="zh-CN" altLang="en-US"/>
          </a:p>
        </p:txBody>
      </p:sp>
      <p:sp>
        <p:nvSpPr>
          <p:cNvPr id="42" name="Line 14"/>
          <p:cNvSpPr>
            <a:spLocks noChangeShapeType="1"/>
          </p:cNvSpPr>
          <p:nvPr/>
        </p:nvSpPr>
        <p:spPr bwMode="auto">
          <a:xfrm>
            <a:off x="1046480" y="3245485"/>
            <a:ext cx="6946265" cy="54610"/>
          </a:xfrm>
          <a:prstGeom prst="line">
            <a:avLst/>
          </a:prstGeom>
          <a:ln>
            <a:tailEnd type="oval" w="med" len="med"/>
          </a:ln>
        </p:spPr>
        <p:style>
          <a:lnRef idx="2">
            <a:schemeClr val="accent2"/>
          </a:lnRef>
          <a:fillRef idx="0">
            <a:schemeClr val="accent2"/>
          </a:fillRef>
          <a:effectRef idx="1">
            <a:schemeClr val="accent2"/>
          </a:effectRef>
          <a:fontRef idx="minor">
            <a:schemeClr val="tx1"/>
          </a:fontRef>
        </p:style>
        <p:txBody>
          <a:bodyPr wrap="none"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eaLnBrk="1" hangingPunct="1">
              <a:defRPr/>
            </a:pPr>
            <a:endParaRPr lang="zh-CN" altLang="en-US"/>
          </a:p>
        </p:txBody>
      </p:sp>
      <p:sp>
        <p:nvSpPr>
          <p:cNvPr id="43" name="Line 25"/>
          <p:cNvSpPr>
            <a:spLocks noChangeShapeType="1"/>
          </p:cNvSpPr>
          <p:nvPr/>
        </p:nvSpPr>
        <p:spPr bwMode="auto">
          <a:xfrm>
            <a:off x="1046480" y="4411345"/>
            <a:ext cx="6946265" cy="3810"/>
          </a:xfrm>
          <a:prstGeom prst="line">
            <a:avLst/>
          </a:prstGeom>
          <a:ln>
            <a:tailEnd type="oval" w="med" len="med"/>
          </a:ln>
        </p:spPr>
        <p:style>
          <a:lnRef idx="2">
            <a:schemeClr val="accent2"/>
          </a:lnRef>
          <a:fillRef idx="0">
            <a:schemeClr val="accent2"/>
          </a:fillRef>
          <a:effectRef idx="1">
            <a:schemeClr val="accent2"/>
          </a:effectRef>
          <a:fontRef idx="minor">
            <a:schemeClr val="tx1"/>
          </a:fontRef>
        </p:style>
        <p:txBody>
          <a:bodyPr wrap="none" anchor="ctr"/>
          <a:lstStyle>
            <a:defPPr>
              <a:defRPr lang="zh-CN"/>
            </a:defPPr>
            <a:lvl1pPr algn="l" rtl="0" fontAlgn="base">
              <a:spcBef>
                <a:spcPct val="0"/>
              </a:spcBef>
              <a:spcAft>
                <a:spcPct val="0"/>
              </a:spcAft>
              <a:defRPr kern="1200">
                <a:solidFill>
                  <a:schemeClr val="tx1"/>
                </a:solidFill>
                <a:latin typeface="+mn-lt"/>
                <a:ea typeface="+mn-ea"/>
                <a:cs typeface="+mn-cs"/>
              </a:defRPr>
            </a:lvl1pPr>
            <a:lvl2pPr marL="457200" algn="l" rtl="0" fontAlgn="base">
              <a:spcBef>
                <a:spcPct val="0"/>
              </a:spcBef>
              <a:spcAft>
                <a:spcPct val="0"/>
              </a:spcAft>
              <a:defRPr kern="1200">
                <a:solidFill>
                  <a:schemeClr val="tx1"/>
                </a:solidFill>
                <a:latin typeface="+mn-lt"/>
                <a:ea typeface="+mn-ea"/>
                <a:cs typeface="+mn-cs"/>
              </a:defRPr>
            </a:lvl2pPr>
            <a:lvl3pPr marL="914400" algn="l" rtl="0" fontAlgn="base">
              <a:spcBef>
                <a:spcPct val="0"/>
              </a:spcBef>
              <a:spcAft>
                <a:spcPct val="0"/>
              </a:spcAft>
              <a:defRPr kern="1200">
                <a:solidFill>
                  <a:schemeClr val="tx1"/>
                </a:solidFill>
                <a:latin typeface="+mn-lt"/>
                <a:ea typeface="+mn-ea"/>
                <a:cs typeface="+mn-cs"/>
              </a:defRPr>
            </a:lvl3pPr>
            <a:lvl4pPr marL="1371600" algn="l" rtl="0" fontAlgn="base">
              <a:spcBef>
                <a:spcPct val="0"/>
              </a:spcBef>
              <a:spcAft>
                <a:spcPct val="0"/>
              </a:spcAft>
              <a:defRPr kern="1200">
                <a:solidFill>
                  <a:schemeClr val="tx1"/>
                </a:solidFill>
                <a:latin typeface="+mn-lt"/>
                <a:ea typeface="+mn-ea"/>
                <a:cs typeface="+mn-cs"/>
              </a:defRPr>
            </a:lvl4pPr>
            <a:lvl5pPr marL="1828800" algn="l" rtl="0" fontAlgn="base">
              <a:spcBef>
                <a:spcPct val="0"/>
              </a:spcBef>
              <a:spcAft>
                <a:spcPct val="0"/>
              </a:spcAft>
              <a:defRPr kern="1200">
                <a:solidFill>
                  <a:schemeClr val="tx1"/>
                </a:solidFill>
                <a:latin typeface="+mn-lt"/>
                <a:ea typeface="+mn-ea"/>
                <a:cs typeface="+mn-cs"/>
              </a:defRPr>
            </a:lvl5pPr>
            <a:lvl6pPr marL="2286000" algn="l" defTabSz="914400" rtl="0" eaLnBrk="1" latinLnBrk="0" hangingPunct="1">
              <a:defRPr kern="1200">
                <a:solidFill>
                  <a:schemeClr val="tx1"/>
                </a:solidFill>
                <a:latin typeface="+mn-lt"/>
                <a:ea typeface="+mn-ea"/>
                <a:cs typeface="+mn-cs"/>
              </a:defRPr>
            </a:lvl6pPr>
            <a:lvl7pPr marL="2743200" algn="l" defTabSz="914400" rtl="0" eaLnBrk="1" latinLnBrk="0" hangingPunct="1">
              <a:defRPr kern="1200">
                <a:solidFill>
                  <a:schemeClr val="tx1"/>
                </a:solidFill>
                <a:latin typeface="+mn-lt"/>
                <a:ea typeface="+mn-ea"/>
                <a:cs typeface="+mn-cs"/>
              </a:defRPr>
            </a:lvl7pPr>
            <a:lvl8pPr marL="3200400" algn="l" defTabSz="914400" rtl="0" eaLnBrk="1" latinLnBrk="0" hangingPunct="1">
              <a:defRPr kern="1200">
                <a:solidFill>
                  <a:schemeClr val="tx1"/>
                </a:solidFill>
                <a:latin typeface="+mn-lt"/>
                <a:ea typeface="+mn-ea"/>
                <a:cs typeface="+mn-cs"/>
              </a:defRPr>
            </a:lvl8pPr>
            <a:lvl9pPr marL="3657600" algn="l" defTabSz="914400" rtl="0" eaLnBrk="1" latinLnBrk="0" hangingPunct="1">
              <a:defRPr kern="1200">
                <a:solidFill>
                  <a:schemeClr val="tx1"/>
                </a:solidFill>
                <a:latin typeface="+mn-lt"/>
                <a:ea typeface="+mn-ea"/>
                <a:cs typeface="+mn-cs"/>
              </a:defRPr>
            </a:lvl9pPr>
          </a:lstStyle>
          <a:p>
            <a:pPr algn="ctr" eaLnBrk="1" hangingPunct="1">
              <a:defRPr/>
            </a:pPr>
            <a:endParaRPr lang="zh-CN" altLang="en-US"/>
          </a:p>
        </p:txBody>
      </p:sp>
      <p:sp>
        <p:nvSpPr>
          <p:cNvPr id="45" name="Text Box 26"/>
          <p:cNvSpPr txBox="1">
            <a:spLocks noChangeArrowheads="1"/>
          </p:cNvSpPr>
          <p:nvPr/>
        </p:nvSpPr>
        <p:spPr bwMode="auto">
          <a:xfrm>
            <a:off x="1845310" y="3778885"/>
            <a:ext cx="6249670" cy="645160"/>
          </a:xfrm>
          <a:prstGeom prst="rect">
            <a:avLst/>
          </a:prstGeom>
          <a:noFill/>
          <a:ln w="9525" algn="ctr">
            <a:noFill/>
            <a:miter lim="800000"/>
          </a:ln>
        </p:spPr>
        <p:txBody>
          <a:bodyPr wrap="square">
            <a:spAutoFit/>
          </a:bodyPr>
          <a:lstStyle>
            <a:defPPr>
              <a:defRPr lang="zh-CN"/>
            </a:defPPr>
            <a:lvl1pPr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a:lstStyle>
          <a:p>
            <a:pPr>
              <a:defRPr/>
            </a:pPr>
            <a:r>
              <a:rPr lang="zh-CN" altLang="en-US" sz="3600" b="1" dirty="0">
                <a:solidFill>
                  <a:schemeClr val="bg2">
                    <a:lumMod val="10000"/>
                  </a:schemeClr>
                </a:solidFill>
                <a:latin typeface="+mj-ea"/>
                <a:ea typeface="+mj-ea"/>
              </a:rPr>
              <a:t>科研实际工作情况</a:t>
            </a:r>
          </a:p>
        </p:txBody>
      </p:sp>
      <p:sp>
        <p:nvSpPr>
          <p:cNvPr id="48" name="Text Box 12"/>
          <p:cNvSpPr txBox="1">
            <a:spLocks noChangeArrowheads="1"/>
          </p:cNvSpPr>
          <p:nvPr/>
        </p:nvSpPr>
        <p:spPr bwMode="auto">
          <a:xfrm>
            <a:off x="1844993" y="2653030"/>
            <a:ext cx="5742342" cy="645160"/>
          </a:xfrm>
          <a:prstGeom prst="rect">
            <a:avLst/>
          </a:prstGeom>
          <a:noFill/>
          <a:ln w="9525" algn="ctr">
            <a:noFill/>
            <a:miter lim="800000"/>
          </a:ln>
        </p:spPr>
        <p:txBody>
          <a:bodyPr wrap="square">
            <a:spAutoFit/>
          </a:bodyPr>
          <a:lstStyle>
            <a:defPPr>
              <a:defRPr lang="zh-CN"/>
            </a:defPPr>
            <a:lvl1pPr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Verdana" panose="020B0604030504040204" pitchFamily="34" charset="0"/>
                <a:ea typeface="宋体" panose="02010600030101010101" pitchFamily="2" charset="-122"/>
                <a:cs typeface="+mn-cs"/>
              </a:defRPr>
            </a:lvl9pPr>
          </a:lstStyle>
          <a:p>
            <a:pPr>
              <a:defRPr/>
            </a:pPr>
            <a:r>
              <a:rPr lang="zh-CN" altLang="en-US" sz="3600" b="1" dirty="0">
                <a:solidFill>
                  <a:srgbClr val="FF0000"/>
                </a:solidFill>
                <a:latin typeface="+mj-ea"/>
                <a:ea typeface="+mj-ea"/>
              </a:rPr>
              <a:t>论文调研及工作思路</a:t>
            </a:r>
          </a:p>
        </p:txBody>
      </p:sp>
      <p:grpSp>
        <p:nvGrpSpPr>
          <p:cNvPr id="2" name="Group 3"/>
          <p:cNvGrpSpPr/>
          <p:nvPr/>
        </p:nvGrpSpPr>
        <p:grpSpPr bwMode="auto">
          <a:xfrm>
            <a:off x="868680" y="1613218"/>
            <a:ext cx="762000" cy="665162"/>
            <a:chOff x="1110" y="2656"/>
            <a:chExt cx="1549" cy="1351"/>
          </a:xfrm>
        </p:grpSpPr>
        <p:sp>
          <p:nvSpPr>
            <p:cNvPr id="90" name="AutoShape 4"/>
            <p:cNvSpPr>
              <a:spLocks noChangeArrowheads="1"/>
            </p:cNvSpPr>
            <p:nvPr/>
          </p:nvSpPr>
          <p:spPr bwMode="gray">
            <a:xfrm>
              <a:off x="1123" y="2679"/>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91" name="AutoShape 5"/>
            <p:cNvSpPr>
              <a:spLocks noChangeArrowheads="1"/>
            </p:cNvSpPr>
            <p:nvPr/>
          </p:nvSpPr>
          <p:spPr bwMode="gray">
            <a:xfrm>
              <a:off x="1110" y="2656"/>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92" name="AutoShape 6"/>
            <p:cNvSpPr>
              <a:spLocks noChangeArrowheads="1"/>
            </p:cNvSpPr>
            <p:nvPr/>
          </p:nvSpPr>
          <p:spPr bwMode="gray">
            <a:xfrm>
              <a:off x="1200" y="2737"/>
              <a:ext cx="1349" cy="1167"/>
            </a:xfrm>
            <a:prstGeom prst="hexagon">
              <a:avLst>
                <a:gd name="adj" fmla="val 2889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grpSp>
      <p:grpSp>
        <p:nvGrpSpPr>
          <p:cNvPr id="3" name="Group 7"/>
          <p:cNvGrpSpPr/>
          <p:nvPr/>
        </p:nvGrpSpPr>
        <p:grpSpPr bwMode="auto">
          <a:xfrm>
            <a:off x="868680" y="2689543"/>
            <a:ext cx="762000" cy="665162"/>
            <a:chOff x="3174" y="2656"/>
            <a:chExt cx="1549" cy="1351"/>
          </a:xfrm>
        </p:grpSpPr>
        <p:sp>
          <p:nvSpPr>
            <p:cNvPr id="87" name="AutoShape 8"/>
            <p:cNvSpPr>
              <a:spLocks noChangeArrowheads="1"/>
            </p:cNvSpPr>
            <p:nvPr/>
          </p:nvSpPr>
          <p:spPr bwMode="gray">
            <a:xfrm>
              <a:off x="3187" y="2679"/>
              <a:ext cx="1536" cy="1328"/>
            </a:xfrm>
            <a:prstGeom prst="hexagon">
              <a:avLst>
                <a:gd name="adj" fmla="val 28916"/>
                <a:gd name="vf" fmla="val 115470"/>
              </a:avLst>
            </a:prstGeom>
          </p:spPr>
          <p:style>
            <a:lnRef idx="3">
              <a:schemeClr val="lt1"/>
            </a:lnRef>
            <a:fillRef idx="1">
              <a:schemeClr val="accent4"/>
            </a:fillRef>
            <a:effectRef idx="1">
              <a:schemeClr val="accent4"/>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88" name="AutoShape 9"/>
            <p:cNvSpPr>
              <a:spLocks noChangeArrowheads="1"/>
            </p:cNvSpPr>
            <p:nvPr/>
          </p:nvSpPr>
          <p:spPr bwMode="gray">
            <a:xfrm>
              <a:off x="3174" y="2656"/>
              <a:ext cx="1536" cy="1328"/>
            </a:xfrm>
            <a:prstGeom prst="hexagon">
              <a:avLst>
                <a:gd name="adj" fmla="val 28916"/>
                <a:gd name="vf" fmla="val 115470"/>
              </a:avLst>
            </a:prstGeom>
          </p:spPr>
          <p:style>
            <a:lnRef idx="3">
              <a:schemeClr val="lt1"/>
            </a:lnRef>
            <a:fillRef idx="1">
              <a:schemeClr val="accent4"/>
            </a:fillRef>
            <a:effectRef idx="1">
              <a:schemeClr val="accent4"/>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89" name="AutoShape 10"/>
            <p:cNvSpPr>
              <a:spLocks noChangeArrowheads="1"/>
            </p:cNvSpPr>
            <p:nvPr/>
          </p:nvSpPr>
          <p:spPr bwMode="gray">
            <a:xfrm>
              <a:off x="3264" y="2737"/>
              <a:ext cx="1349" cy="1167"/>
            </a:xfrm>
            <a:prstGeom prst="hexagon">
              <a:avLst>
                <a:gd name="adj" fmla="val 28896"/>
                <a:gd name="vf" fmla="val 115470"/>
              </a:avLst>
            </a:prstGeom>
          </p:spPr>
          <p:style>
            <a:lnRef idx="3">
              <a:schemeClr val="lt1"/>
            </a:lnRef>
            <a:fillRef idx="1">
              <a:schemeClr val="accent4"/>
            </a:fillRef>
            <a:effectRef idx="1">
              <a:schemeClr val="accent4"/>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grpSp>
      <p:sp>
        <p:nvSpPr>
          <p:cNvPr id="4110" name="Text Box 13"/>
          <p:cNvSpPr txBox="1">
            <a:spLocks noChangeArrowheads="1"/>
          </p:cNvSpPr>
          <p:nvPr/>
        </p:nvSpPr>
        <p:spPr bwMode="gray">
          <a:xfrm>
            <a:off x="1065530" y="1711643"/>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latin typeface="+mj-ea"/>
                <a:ea typeface="+mj-ea"/>
              </a:rPr>
              <a:t>1</a:t>
            </a:r>
          </a:p>
        </p:txBody>
      </p:sp>
      <p:sp>
        <p:nvSpPr>
          <p:cNvPr id="4111" name="Text Box 16"/>
          <p:cNvSpPr txBox="1">
            <a:spLocks noChangeArrowheads="1"/>
          </p:cNvSpPr>
          <p:nvPr/>
        </p:nvSpPr>
        <p:spPr bwMode="gray">
          <a:xfrm>
            <a:off x="1065530" y="2787968"/>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latin typeface="+mj-ea"/>
                <a:ea typeface="+mj-ea"/>
              </a:rPr>
              <a:t>2</a:t>
            </a:r>
          </a:p>
        </p:txBody>
      </p:sp>
      <p:grpSp>
        <p:nvGrpSpPr>
          <p:cNvPr id="4" name="Group 17"/>
          <p:cNvGrpSpPr/>
          <p:nvPr/>
        </p:nvGrpSpPr>
        <p:grpSpPr bwMode="auto">
          <a:xfrm>
            <a:off x="868680" y="3797618"/>
            <a:ext cx="762000" cy="665162"/>
            <a:chOff x="1110" y="2656"/>
            <a:chExt cx="1549" cy="1351"/>
          </a:xfrm>
        </p:grpSpPr>
        <p:sp>
          <p:nvSpPr>
            <p:cNvPr id="84" name="AutoShape 18"/>
            <p:cNvSpPr>
              <a:spLocks noChangeArrowheads="1"/>
            </p:cNvSpPr>
            <p:nvPr/>
          </p:nvSpPr>
          <p:spPr bwMode="gray">
            <a:xfrm>
              <a:off x="1123" y="2679"/>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85" name="AutoShape 19"/>
            <p:cNvSpPr>
              <a:spLocks noChangeArrowheads="1"/>
            </p:cNvSpPr>
            <p:nvPr/>
          </p:nvSpPr>
          <p:spPr bwMode="gray">
            <a:xfrm>
              <a:off x="1110" y="2656"/>
              <a:ext cx="1536" cy="1328"/>
            </a:xfrm>
            <a:prstGeom prst="hexagon">
              <a:avLst>
                <a:gd name="adj" fmla="val 2891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sp>
          <p:nvSpPr>
            <p:cNvPr id="86" name="AutoShape 20"/>
            <p:cNvSpPr>
              <a:spLocks noChangeArrowheads="1"/>
            </p:cNvSpPr>
            <p:nvPr/>
          </p:nvSpPr>
          <p:spPr bwMode="gray">
            <a:xfrm>
              <a:off x="1200" y="2737"/>
              <a:ext cx="1349" cy="1167"/>
            </a:xfrm>
            <a:prstGeom prst="hexagon">
              <a:avLst>
                <a:gd name="adj" fmla="val 28896"/>
                <a:gd name="vf" fmla="val 115470"/>
              </a:avLst>
            </a:prstGeom>
          </p:spPr>
          <p:style>
            <a:lnRef idx="3">
              <a:schemeClr val="lt1"/>
            </a:lnRef>
            <a:fillRef idx="1">
              <a:schemeClr val="accent2"/>
            </a:fillRef>
            <a:effectRef idx="1">
              <a:schemeClr val="accent2"/>
            </a:effectRef>
            <a:fontRef idx="minor">
              <a:schemeClr val="lt1"/>
            </a:fontRef>
          </p:style>
          <p:txBody>
            <a:bodyPr wrap="none"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hangingPunct="1">
                <a:defRPr/>
              </a:pPr>
              <a:endParaRPr lang="zh-CN" altLang="en-US">
                <a:latin typeface="+mj-ea"/>
                <a:ea typeface="+mj-ea"/>
              </a:endParaRPr>
            </a:p>
          </p:txBody>
        </p:sp>
      </p:grpSp>
      <p:sp>
        <p:nvSpPr>
          <p:cNvPr id="4114" name="Text Box 27"/>
          <p:cNvSpPr txBox="1">
            <a:spLocks noChangeArrowheads="1"/>
          </p:cNvSpPr>
          <p:nvPr/>
        </p:nvSpPr>
        <p:spPr bwMode="gray">
          <a:xfrm>
            <a:off x="1065530" y="3896043"/>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latin typeface="+mj-ea"/>
                <a:ea typeface="+mj-ea"/>
              </a:rPr>
              <a:t>3</a:t>
            </a:r>
          </a:p>
        </p:txBody>
      </p:sp>
      <p:sp>
        <p:nvSpPr>
          <p:cNvPr id="4115" name="Text Box 30"/>
          <p:cNvSpPr txBox="1">
            <a:spLocks noChangeArrowheads="1"/>
          </p:cNvSpPr>
          <p:nvPr/>
        </p:nvSpPr>
        <p:spPr bwMode="gray">
          <a:xfrm>
            <a:off x="1065530" y="5027930"/>
            <a:ext cx="35401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en-US" altLang="zh-CN" sz="2400" b="1">
                <a:solidFill>
                  <a:schemeClr val="bg1"/>
                </a:solidFill>
                <a:latin typeface="+mj-ea"/>
                <a:ea typeface="+mj-ea"/>
              </a:rPr>
              <a:t>4</a:t>
            </a:r>
          </a:p>
        </p:txBody>
      </p:sp>
    </p:spTree>
    <p:custDataLst>
      <p:tags r:id="rId1"/>
    </p:custDataLst>
  </p:cSld>
  <p:clrMapOvr>
    <a:masterClrMapping/>
  </p:clrMapOvr>
  <p:transition advTm="4522"/>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5</a:t>
            </a:fld>
            <a:endParaRPr lang="en-US" altLang="zh-CN" sz="1200">
              <a:solidFill>
                <a:srgbClr val="000066"/>
              </a:solidFill>
            </a:endParaRPr>
          </a:p>
        </p:txBody>
      </p:sp>
      <p:sp>
        <p:nvSpPr>
          <p:cNvPr id="4" name="TextBox 3"/>
          <p:cNvSpPr txBox="1"/>
          <p:nvPr/>
        </p:nvSpPr>
        <p:spPr>
          <a:xfrm>
            <a:off x="604838" y="233363"/>
            <a:ext cx="7342187" cy="1200329"/>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rPr>
              <a:t>博士论文调研及工作思路</a:t>
            </a: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5</a:t>
            </a:fld>
            <a:endParaRPr lang="en-US" altLang="zh-CN">
              <a:solidFill>
                <a:srgbClr val="000066"/>
              </a:solidFill>
            </a:endParaRPr>
          </a:p>
        </p:txBody>
      </p:sp>
      <p:sp>
        <p:nvSpPr>
          <p:cNvPr id="16" name="矩形 15"/>
          <p:cNvSpPr/>
          <p:nvPr/>
        </p:nvSpPr>
        <p:spPr>
          <a:xfrm>
            <a:off x="558800" y="1133745"/>
            <a:ext cx="8513700" cy="1660525"/>
          </a:xfrm>
          <a:prstGeom prst="rect">
            <a:avLst/>
          </a:prstGeom>
        </p:spPr>
        <p:txBody>
          <a:bodyPr wrap="square">
            <a:spAutoFit/>
          </a:bodyPr>
          <a:lstStyle/>
          <a:p>
            <a:pPr marL="444500" lvl="1" indent="-444500">
              <a:lnSpc>
                <a:spcPct val="150000"/>
              </a:lnSpc>
              <a:buClr>
                <a:srgbClr val="C00000"/>
              </a:buClr>
              <a:buFont typeface="Wingdings" panose="05000000000000000000" pitchFamily="2" charset="2"/>
              <a:buChar char="p"/>
              <a:defRPr/>
            </a:pPr>
            <a:r>
              <a:rPr lang="zh-CN" altLang="en-US" sz="2400" dirty="0">
                <a:solidFill>
                  <a:srgbClr val="000000"/>
                </a:solidFill>
                <a:latin typeface="微软雅黑" panose="020B0503020204020204" charset="-122"/>
                <a:ea typeface="微软雅黑" panose="020B0503020204020204" charset="-122"/>
              </a:rPr>
              <a:t>工作思路</a:t>
            </a:r>
            <a:endParaRPr lang="en-US" altLang="zh-CN" sz="2400" dirty="0">
              <a:solidFill>
                <a:srgbClr val="000000"/>
              </a:solidFill>
              <a:latin typeface="微软雅黑" panose="020B0503020204020204" charset="-122"/>
              <a:ea typeface="微软雅黑" panose="020B0503020204020204" charset="-122"/>
            </a:endParaRPr>
          </a:p>
          <a:p>
            <a:pPr marL="444500" lvl="1" indent="-444500">
              <a:lnSpc>
                <a:spcPct val="150000"/>
              </a:lnSpc>
              <a:buClr>
                <a:srgbClr val="C00000"/>
              </a:buClr>
              <a:buFont typeface="Wingdings" panose="05000000000000000000" pitchFamily="2" charset="2"/>
              <a:buChar char="p"/>
              <a:defRPr/>
            </a:pPr>
            <a:endParaRPr lang="en-US" altLang="zh-CN" sz="2400" dirty="0">
              <a:solidFill>
                <a:srgbClr val="000000"/>
              </a:solidFill>
              <a:latin typeface="黑体" panose="02010609060101010101" pitchFamily="2" charset="-122"/>
              <a:ea typeface="黑体" panose="02010609060101010101" pitchFamily="2" charset="-122"/>
            </a:endParaRPr>
          </a:p>
          <a:p>
            <a:pPr marL="444500" lvl="1" indent="-444500">
              <a:lnSpc>
                <a:spcPct val="150000"/>
              </a:lnSpc>
              <a:buClr>
                <a:srgbClr val="C00000"/>
              </a:buClr>
              <a:buFont typeface="Wingdings" panose="05000000000000000000" pitchFamily="2" charset="2"/>
              <a:buChar char="p"/>
              <a:defRPr/>
            </a:pPr>
            <a:endParaRPr lang="en-US" altLang="zh-CN" sz="2000" dirty="0">
              <a:solidFill>
                <a:srgbClr val="000000"/>
              </a:solidFill>
              <a:latin typeface="黑体" panose="02010609060101010101" pitchFamily="2" charset="-122"/>
              <a:ea typeface="黑体" panose="02010609060101010101" pitchFamily="2" charset="-122"/>
            </a:endParaRPr>
          </a:p>
        </p:txBody>
      </p:sp>
      <p:graphicFrame>
        <p:nvGraphicFramePr>
          <p:cNvPr id="3" name="对象 2">
            <a:hlinkClick r:id="" action="ppaction://ole?verb=0"/>
          </p:cNvPr>
          <p:cNvGraphicFramePr>
            <a:graphicFrameLocks noChangeAspect="1"/>
          </p:cNvGraphicFramePr>
          <p:nvPr/>
        </p:nvGraphicFramePr>
        <p:xfrm>
          <a:off x="202565" y="1993265"/>
          <a:ext cx="8738235" cy="3937000"/>
        </p:xfrm>
        <a:graphic>
          <a:graphicData uri="http://schemas.openxmlformats.org/presentationml/2006/ole">
            <mc:AlternateContent xmlns:mc="http://schemas.openxmlformats.org/markup-compatibility/2006">
              <mc:Choice xmlns:v="urn:schemas-microsoft-com:vml" Requires="v">
                <p:oleObj spid="_x0000_s2067" r:id="rId4" imgW="6263005" imgH="2821940" progId="Visio.Drawing.15">
                  <p:embed/>
                </p:oleObj>
              </mc:Choice>
              <mc:Fallback>
                <p:oleObj r:id="rId4" imgW="6263005" imgH="2821940" progId="Visio.Drawing.15">
                  <p:embed/>
                  <p:pic>
                    <p:nvPicPr>
                      <p:cNvPr id="0" name="图片 1025"/>
                      <p:cNvPicPr/>
                      <p:nvPr/>
                    </p:nvPicPr>
                    <p:blipFill>
                      <a:blip r:embed="rId5"/>
                      <a:stretch>
                        <a:fillRect/>
                      </a:stretch>
                    </p:blipFill>
                    <p:spPr>
                      <a:xfrm>
                        <a:off x="202565" y="1993265"/>
                        <a:ext cx="8738235" cy="3937000"/>
                      </a:xfrm>
                      <a:prstGeom prst="rect">
                        <a:avLst/>
                      </a:prstGeom>
                    </p:spPr>
                  </p:pic>
                </p:oleObj>
              </mc:Fallback>
            </mc:AlternateContent>
          </a:graphicData>
        </a:graphic>
      </p:graphicFrame>
      <p:sp>
        <p:nvSpPr>
          <p:cNvPr id="2" name="文本框 1"/>
          <p:cNvSpPr txBox="1"/>
          <p:nvPr/>
        </p:nvSpPr>
        <p:spPr>
          <a:xfrm>
            <a:off x="203200" y="4493895"/>
            <a:ext cx="1305560" cy="368300"/>
          </a:xfrm>
          <a:prstGeom prst="rect">
            <a:avLst/>
          </a:prstGeom>
          <a:noFill/>
        </p:spPr>
        <p:txBody>
          <a:bodyPr wrap="square" rtlCol="0">
            <a:spAutoFit/>
          </a:bodyPr>
          <a:lstStyle/>
          <a:p>
            <a:pPr algn="ctr"/>
            <a:r>
              <a:rPr lang="zh-CN" altLang="en-US" b="1">
                <a:solidFill>
                  <a:schemeClr val="tx1">
                    <a:lumMod val="60000"/>
                    <a:lumOff val="40000"/>
                  </a:schemeClr>
                </a:solidFill>
                <a:latin typeface="+mj-ea"/>
                <a:ea typeface="+mj-ea"/>
              </a:rPr>
              <a:t>正在进行</a:t>
            </a:r>
          </a:p>
        </p:txBody>
      </p:sp>
    </p:spTree>
  </p:cSld>
  <p:clrMapOvr>
    <a:masterClrMapping/>
  </p:clrMapOvr>
  <p:transition advTm="29693"/>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6</a:t>
            </a:fld>
            <a:endParaRPr lang="en-US" altLang="zh-CN" sz="1200">
              <a:solidFill>
                <a:srgbClr val="000066"/>
              </a:solidFill>
            </a:endParaRPr>
          </a:p>
        </p:txBody>
      </p:sp>
      <p:sp>
        <p:nvSpPr>
          <p:cNvPr id="4" name="TextBox 3"/>
          <p:cNvSpPr txBox="1"/>
          <p:nvPr/>
        </p:nvSpPr>
        <p:spPr>
          <a:xfrm>
            <a:off x="604838" y="233363"/>
            <a:ext cx="7342187" cy="1198880"/>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rPr>
              <a:t>博士论文调研及工作思路</a:t>
            </a:r>
          </a:p>
          <a:p>
            <a:pPr>
              <a:defRPr/>
            </a:pPr>
            <a:endParaRPr lang="zh-CN" altLang="en-US" sz="3600" b="1" dirty="0">
              <a:solidFill>
                <a:srgbClr val="002060"/>
              </a:solidFill>
              <a:effectLst>
                <a:outerShdw blurRad="38100" dist="38100" dir="2700000" algn="tl">
                  <a:srgbClr val="C0C0C0"/>
                </a:outerShdw>
              </a:effectLst>
              <a:latin typeface="+mj-lt"/>
              <a:ea typeface="+mj-ea"/>
              <a:cs typeface="+mj-cs"/>
            </a:endParaRP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6</a:t>
            </a:fld>
            <a:endParaRPr lang="en-US" altLang="zh-CN">
              <a:solidFill>
                <a:srgbClr val="000066"/>
              </a:solidFill>
            </a:endParaRPr>
          </a:p>
        </p:txBody>
      </p:sp>
      <p:sp>
        <p:nvSpPr>
          <p:cNvPr id="16" name="矩形 15"/>
          <p:cNvSpPr/>
          <p:nvPr/>
        </p:nvSpPr>
        <p:spPr>
          <a:xfrm>
            <a:off x="300990" y="1133475"/>
            <a:ext cx="8539480" cy="2861310"/>
          </a:xfrm>
          <a:prstGeom prst="rect">
            <a:avLst/>
          </a:prstGeom>
        </p:spPr>
        <p:txBody>
          <a:bodyPr wrap="square">
            <a:spAutoFit/>
          </a:bodyPr>
          <a:lstStyle/>
          <a:p>
            <a:pPr marL="444500" lvl="1" indent="-444500">
              <a:lnSpc>
                <a:spcPct val="150000"/>
              </a:lnSpc>
              <a:buClr>
                <a:srgbClr val="C00000"/>
              </a:buClr>
              <a:buFont typeface="Wingdings" panose="05000000000000000000" pitchFamily="2" charset="2"/>
              <a:buChar char="p"/>
              <a:defRPr/>
            </a:pPr>
            <a:r>
              <a:rPr lang="zh-CN" altLang="en-US" sz="2400" dirty="0">
                <a:solidFill>
                  <a:srgbClr val="000000"/>
                </a:solidFill>
                <a:latin typeface="+mj-ea"/>
                <a:ea typeface="+mj-ea"/>
                <a:cs typeface="+mj-ea"/>
              </a:rPr>
              <a:t>目前博士课题暂定为“</a:t>
            </a:r>
            <a:r>
              <a:rPr lang="zh-CN" sz="2400" dirty="0">
                <a:solidFill>
                  <a:srgbClr val="000000"/>
                </a:solidFill>
                <a:latin typeface="+mj-ea"/>
                <a:ea typeface="+mj-ea"/>
                <a:cs typeface="+mj-ea"/>
              </a:rPr>
              <a:t>仿鸵鸟双足机器人</a:t>
            </a:r>
            <a:r>
              <a:rPr lang="zh-CN" altLang="en-US" sz="2400" dirty="0">
                <a:solidFill>
                  <a:srgbClr val="000000"/>
                </a:solidFill>
                <a:latin typeface="+mj-ea"/>
                <a:ea typeface="+mj-ea"/>
                <a:cs typeface="+mj-ea"/>
              </a:rPr>
              <a:t>运动规划及优化控制研究”，主要研究内容为模仿鸵鸟</a:t>
            </a:r>
            <a:r>
              <a:rPr lang="zh-CN" altLang="en-US" sz="2400" dirty="0">
                <a:solidFill>
                  <a:srgbClr val="000000"/>
                </a:solidFill>
                <a:latin typeface="+mj-ea"/>
                <a:ea typeface="+mj-ea"/>
                <a:cs typeface="+mj-ea"/>
                <a:sym typeface="+mn-ea"/>
              </a:rPr>
              <a:t>双足</a:t>
            </a:r>
            <a:r>
              <a:rPr lang="zh-CN" altLang="en-US" sz="2400" dirty="0">
                <a:solidFill>
                  <a:srgbClr val="000000"/>
                </a:solidFill>
                <a:latin typeface="+mj-ea"/>
                <a:ea typeface="+mj-ea"/>
                <a:cs typeface="+mj-ea"/>
              </a:rPr>
              <a:t>高速灵活机动</a:t>
            </a:r>
            <a:r>
              <a:rPr lang="zh-CN" altLang="en-US" sz="2400" dirty="0">
                <a:solidFill>
                  <a:srgbClr val="000000"/>
                </a:solidFill>
                <a:latin typeface="+mj-ea"/>
                <a:ea typeface="+mj-ea"/>
                <a:cs typeface="+mj-ea"/>
                <a:sym typeface="+mn-ea"/>
              </a:rPr>
              <a:t>的</a:t>
            </a:r>
            <a:r>
              <a:rPr lang="zh-CN" altLang="en-US" sz="2400" dirty="0">
                <a:solidFill>
                  <a:srgbClr val="000000"/>
                </a:solidFill>
                <a:latin typeface="+mj-ea"/>
                <a:ea typeface="+mj-ea"/>
                <a:cs typeface="+mj-ea"/>
              </a:rPr>
              <a:t>能力，即实现一种既能使仿鸵鸟机器人实现高速机动，又能够灵活改变姿态的双足机器人控制方案</a:t>
            </a:r>
            <a:r>
              <a:rPr lang="zh-CN" altLang="en-US" sz="2400" dirty="0">
                <a:solidFill>
                  <a:srgbClr val="000000"/>
                </a:solidFill>
                <a:latin typeface="黑体" panose="02010609060101010101" pitchFamily="2" charset="-122"/>
                <a:ea typeface="黑体" panose="02010609060101010101" pitchFamily="2" charset="-122"/>
              </a:rPr>
              <a:t>。</a:t>
            </a:r>
            <a:endParaRPr lang="en-US" altLang="zh-CN" sz="2400" dirty="0">
              <a:solidFill>
                <a:srgbClr val="000000"/>
              </a:solidFill>
              <a:latin typeface="黑体" panose="02010609060101010101" pitchFamily="2" charset="-122"/>
              <a:ea typeface="黑体" panose="02010609060101010101" pitchFamily="2" charset="-122"/>
            </a:endParaRPr>
          </a:p>
          <a:p>
            <a:pPr marL="444500" indent="-444500">
              <a:lnSpc>
                <a:spcPct val="150000"/>
              </a:lnSpc>
              <a:buClr>
                <a:srgbClr val="C00000"/>
              </a:buClr>
              <a:buFont typeface="Wingdings" panose="05000000000000000000" pitchFamily="2" charset="2"/>
              <a:buChar char="p"/>
              <a:defRPr/>
            </a:pPr>
            <a:endParaRPr lang="zh-CN" altLang="en-US" sz="2400" dirty="0">
              <a:solidFill>
                <a:srgbClr val="FF0000"/>
              </a:solidFill>
              <a:latin typeface="黑体" panose="02010609060101010101" pitchFamily="2" charset="-122"/>
              <a:ea typeface="黑体" panose="02010609060101010101" pitchFamily="2" charset="-122"/>
            </a:endParaRPr>
          </a:p>
        </p:txBody>
      </p:sp>
      <p:graphicFrame>
        <p:nvGraphicFramePr>
          <p:cNvPr id="3" name="对象 2">
            <a:hlinkClick r:id="" action="ppaction://ole?verb=0"/>
          </p:cNvPr>
          <p:cNvGraphicFramePr>
            <a:graphicFrameLocks noChangeAspect="1"/>
          </p:cNvGraphicFramePr>
          <p:nvPr/>
        </p:nvGraphicFramePr>
        <p:xfrm>
          <a:off x="187325" y="3649980"/>
          <a:ext cx="8766175" cy="2928620"/>
        </p:xfrm>
        <a:graphic>
          <a:graphicData uri="http://schemas.openxmlformats.org/presentationml/2006/ole">
            <mc:AlternateContent xmlns:mc="http://schemas.openxmlformats.org/markup-compatibility/2006">
              <mc:Choice xmlns:v="urn:schemas-microsoft-com:vml" Requires="v">
                <p:oleObj spid="_x0000_s3091" r:id="rId4" imgW="18612485" imgH="5761990" progId="Visio.Drawing.15">
                  <p:embed/>
                </p:oleObj>
              </mc:Choice>
              <mc:Fallback>
                <p:oleObj r:id="rId4" imgW="18612485" imgH="5761990" progId="Visio.Drawing.15">
                  <p:embed/>
                  <p:pic>
                    <p:nvPicPr>
                      <p:cNvPr id="0" name="图片 1024"/>
                      <p:cNvPicPr/>
                      <p:nvPr/>
                    </p:nvPicPr>
                    <p:blipFill>
                      <a:blip r:embed="rId5"/>
                      <a:stretch>
                        <a:fillRect/>
                      </a:stretch>
                    </p:blipFill>
                    <p:spPr>
                      <a:xfrm>
                        <a:off x="187325" y="3649980"/>
                        <a:ext cx="8766175" cy="2928620"/>
                      </a:xfrm>
                      <a:prstGeom prst="rect">
                        <a:avLst/>
                      </a:prstGeom>
                    </p:spPr>
                  </p:pic>
                </p:oleObj>
              </mc:Fallback>
            </mc:AlternateContent>
          </a:graphicData>
        </a:graphic>
      </p:graphicFrame>
    </p:spTree>
  </p:cSld>
  <p:clrMapOvr>
    <a:masterClrMapping/>
  </p:clrMapOvr>
  <p:transition advTm="29693"/>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7</a:t>
            </a:fld>
            <a:endParaRPr lang="en-US" altLang="zh-CN" sz="1200">
              <a:solidFill>
                <a:srgbClr val="000066"/>
              </a:solidFill>
            </a:endParaRPr>
          </a:p>
        </p:txBody>
      </p:sp>
      <p:sp>
        <p:nvSpPr>
          <p:cNvPr id="4" name="TextBox 3"/>
          <p:cNvSpPr txBox="1"/>
          <p:nvPr/>
        </p:nvSpPr>
        <p:spPr>
          <a:xfrm>
            <a:off x="604838" y="233363"/>
            <a:ext cx="7342187" cy="645160"/>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rPr>
              <a:t>博士论文调研及工作思路</a:t>
            </a: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7</a:t>
            </a:fld>
            <a:endParaRPr lang="en-US" altLang="zh-CN">
              <a:solidFill>
                <a:srgbClr val="000066"/>
              </a:solidFill>
            </a:endParaRPr>
          </a:p>
        </p:txBody>
      </p:sp>
      <p:sp>
        <p:nvSpPr>
          <p:cNvPr id="16" name="矩形 15"/>
          <p:cNvSpPr/>
          <p:nvPr/>
        </p:nvSpPr>
        <p:spPr>
          <a:xfrm>
            <a:off x="300990" y="1133475"/>
            <a:ext cx="8151495" cy="2306955"/>
          </a:xfrm>
          <a:prstGeom prst="rect">
            <a:avLst/>
          </a:prstGeom>
        </p:spPr>
        <p:txBody>
          <a:bodyPr wrap="square">
            <a:spAutoFit/>
          </a:bodyPr>
          <a:lstStyle/>
          <a:p>
            <a:pPr marL="444500" indent="-444500">
              <a:lnSpc>
                <a:spcPct val="150000"/>
              </a:lnSpc>
              <a:buClr>
                <a:srgbClr val="C00000"/>
              </a:buClr>
              <a:buFont typeface="Wingdings" panose="05000000000000000000" pitchFamily="2" charset="2"/>
              <a:buChar char="p"/>
              <a:defRPr/>
            </a:pPr>
            <a:r>
              <a:rPr lang="zh-CN" sz="2400" dirty="0">
                <a:solidFill>
                  <a:srgbClr val="000000"/>
                </a:solidFill>
                <a:latin typeface="+mj-ea"/>
                <a:ea typeface="+mj-ea"/>
                <a:cs typeface="+mj-ea"/>
              </a:rPr>
              <a:t>课题来源：</a:t>
            </a:r>
            <a:r>
              <a:rPr lang="en-US" altLang="zh-CN" sz="2400" dirty="0">
                <a:solidFill>
                  <a:srgbClr val="000000"/>
                </a:solidFill>
                <a:latin typeface="+mj-ea"/>
                <a:ea typeface="+mj-ea"/>
                <a:cs typeface="+mj-ea"/>
              </a:rPr>
              <a:t>“xxxxx”</a:t>
            </a:r>
            <a:r>
              <a:rPr lang="zh-CN" sz="2400" dirty="0">
                <a:solidFill>
                  <a:srgbClr val="000000"/>
                </a:solidFill>
                <a:latin typeface="+mj-ea"/>
                <a:ea typeface="+mj-ea"/>
                <a:cs typeface="+mj-ea"/>
              </a:rPr>
              <a:t>预研项目</a:t>
            </a:r>
            <a:r>
              <a:rPr lang="en-US" altLang="zh-CN" sz="2400" dirty="0">
                <a:solidFill>
                  <a:srgbClr val="000000"/>
                </a:solidFill>
                <a:latin typeface="+mj-ea"/>
                <a:ea typeface="+mj-ea"/>
                <a:cs typeface="+mj-ea"/>
              </a:rPr>
              <a:t>::</a:t>
            </a:r>
            <a:r>
              <a:rPr lang="zh-CN" altLang="en-US" sz="2400" dirty="0">
                <a:solidFill>
                  <a:srgbClr val="000000"/>
                </a:solidFill>
                <a:latin typeface="+mj-ea"/>
                <a:ea typeface="+mj-ea"/>
                <a:cs typeface="+mj-ea"/>
              </a:rPr>
              <a:t>双足部分</a:t>
            </a:r>
          </a:p>
          <a:p>
            <a:pPr marL="901700" lvl="1" indent="-444500">
              <a:lnSpc>
                <a:spcPct val="150000"/>
              </a:lnSpc>
              <a:buClr>
                <a:srgbClr val="C00000"/>
              </a:buClr>
              <a:buFont typeface="Wingdings" panose="05000000000000000000" charset="0"/>
              <a:buChar char="Ø"/>
              <a:defRPr/>
            </a:pPr>
            <a:r>
              <a:rPr lang="zh-CN" altLang="en-US" sz="2400" dirty="0">
                <a:solidFill>
                  <a:srgbClr val="000000"/>
                </a:solidFill>
                <a:latin typeface="+mj-ea"/>
                <a:ea typeface="+mj-ea"/>
                <a:cs typeface="+mj-ea"/>
              </a:rPr>
              <a:t>总体要求：重量轻、负载高，具有高稳定性、高鲁棒性和高速灵活机动能力双足机器人。</a:t>
            </a:r>
          </a:p>
          <a:p>
            <a:pPr marL="444500" indent="-444500">
              <a:lnSpc>
                <a:spcPct val="150000"/>
              </a:lnSpc>
              <a:buClr>
                <a:srgbClr val="C00000"/>
              </a:buClr>
              <a:buFont typeface="Wingdings" panose="05000000000000000000" pitchFamily="2" charset="2"/>
              <a:buChar char="p"/>
              <a:defRPr/>
            </a:pPr>
            <a:endParaRPr lang="zh-CN" altLang="en-US" sz="2400" dirty="0">
              <a:solidFill>
                <a:srgbClr val="000000"/>
              </a:solidFill>
              <a:latin typeface="+mj-ea"/>
              <a:ea typeface="+mj-ea"/>
              <a:cs typeface="+mj-ea"/>
            </a:endParaRPr>
          </a:p>
        </p:txBody>
      </p:sp>
      <p:pic>
        <p:nvPicPr>
          <p:cNvPr id="2" name="图片 1"/>
          <p:cNvPicPr>
            <a:picLocks noChangeAspect="1"/>
          </p:cNvPicPr>
          <p:nvPr/>
        </p:nvPicPr>
        <p:blipFill>
          <a:blip r:embed="rId3"/>
          <a:stretch>
            <a:fillRect/>
          </a:stretch>
        </p:blipFill>
        <p:spPr>
          <a:xfrm>
            <a:off x="390525" y="3377565"/>
            <a:ext cx="4022090" cy="2923540"/>
          </a:xfrm>
          <a:prstGeom prst="rect">
            <a:avLst/>
          </a:prstGeom>
        </p:spPr>
      </p:pic>
      <p:pic>
        <p:nvPicPr>
          <p:cNvPr id="10" name="图片 9"/>
          <p:cNvPicPr>
            <a:picLocks noChangeAspect="1"/>
          </p:cNvPicPr>
          <p:nvPr/>
        </p:nvPicPr>
        <p:blipFill>
          <a:blip r:embed="rId4"/>
          <a:stretch>
            <a:fillRect/>
          </a:stretch>
        </p:blipFill>
        <p:spPr>
          <a:xfrm>
            <a:off x="4566920" y="3377565"/>
            <a:ext cx="4022090" cy="2923540"/>
          </a:xfrm>
          <a:prstGeom prst="rect">
            <a:avLst/>
          </a:prstGeom>
        </p:spPr>
      </p:pic>
    </p:spTree>
  </p:cSld>
  <p:clrMapOvr>
    <a:masterClrMapping/>
  </p:clrMapOvr>
  <p:transition advTm="29693"/>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8</a:t>
            </a:fld>
            <a:endParaRPr lang="en-US" altLang="zh-CN" sz="1200">
              <a:solidFill>
                <a:srgbClr val="000066"/>
              </a:solidFill>
            </a:endParaRPr>
          </a:p>
        </p:txBody>
      </p:sp>
      <p:sp>
        <p:nvSpPr>
          <p:cNvPr id="4" name="TextBox 3"/>
          <p:cNvSpPr txBox="1"/>
          <p:nvPr/>
        </p:nvSpPr>
        <p:spPr>
          <a:xfrm>
            <a:off x="604838" y="233363"/>
            <a:ext cx="7342187" cy="645160"/>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rPr>
              <a:t>博士论文调研及工作思路</a:t>
            </a: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8</a:t>
            </a:fld>
            <a:endParaRPr lang="en-US" altLang="zh-CN">
              <a:solidFill>
                <a:srgbClr val="000066"/>
              </a:solidFill>
            </a:endParaRPr>
          </a:p>
        </p:txBody>
      </p:sp>
      <p:sp>
        <p:nvSpPr>
          <p:cNvPr id="16" name="矩形 15"/>
          <p:cNvSpPr/>
          <p:nvPr/>
        </p:nvSpPr>
        <p:spPr>
          <a:xfrm>
            <a:off x="300990" y="1133475"/>
            <a:ext cx="8151495" cy="6903720"/>
          </a:xfrm>
          <a:prstGeom prst="rect">
            <a:avLst/>
          </a:prstGeom>
        </p:spPr>
        <p:txBody>
          <a:bodyPr wrap="square">
            <a:spAutoFit/>
          </a:bodyPr>
          <a:lstStyle/>
          <a:p>
            <a:pPr marL="444500" indent="-444500">
              <a:lnSpc>
                <a:spcPct val="150000"/>
              </a:lnSpc>
              <a:buClr>
                <a:srgbClr val="C00000"/>
              </a:buClr>
              <a:buFont typeface="Wingdings" panose="05000000000000000000" pitchFamily="2" charset="2"/>
              <a:buChar char="p"/>
              <a:defRPr/>
            </a:pPr>
            <a:r>
              <a:rPr lang="zh-CN" sz="2400" dirty="0">
                <a:solidFill>
                  <a:srgbClr val="000000"/>
                </a:solidFill>
                <a:latin typeface="+mj-ea"/>
                <a:ea typeface="+mj-ea"/>
              </a:rPr>
              <a:t>研究背景</a:t>
            </a:r>
          </a:p>
          <a:p>
            <a:pPr marL="901700" lvl="1" indent="-444500" latinLnBrk="0">
              <a:lnSpc>
                <a:spcPts val="3800"/>
              </a:lnSpc>
              <a:buClr>
                <a:srgbClr val="C00000"/>
              </a:buClr>
              <a:buFont typeface="Wingdings" panose="05000000000000000000" charset="0"/>
              <a:buChar char="Ø"/>
              <a:defRPr/>
            </a:pPr>
            <a:r>
              <a:rPr lang="zh-CN" altLang="en-US" sz="2000" dirty="0">
                <a:solidFill>
                  <a:srgbClr val="000000"/>
                </a:solidFill>
                <a:latin typeface="+mj-ea"/>
                <a:ea typeface="+mj-ea"/>
              </a:rPr>
              <a:t>与轮式或履带式机器人相比，腿式机器人具有与地面非连续接触的特点，具备更高的地形适应能力和更广</a:t>
            </a:r>
            <a:r>
              <a:rPr lang="zh-CN" altLang="en-US" sz="2000" dirty="0">
                <a:solidFill>
                  <a:srgbClr val="000000"/>
                </a:solidFill>
                <a:latin typeface="+mj-ea"/>
                <a:ea typeface="+mj-ea"/>
                <a:sym typeface="+mn-ea"/>
              </a:rPr>
              <a:t>应用范围</a:t>
            </a:r>
            <a:r>
              <a:rPr lang="zh-CN" altLang="en-US" sz="2400" dirty="0">
                <a:solidFill>
                  <a:srgbClr val="000000"/>
                </a:solidFill>
                <a:latin typeface="+mj-ea"/>
                <a:ea typeface="+mj-ea"/>
              </a:rPr>
              <a:t>；</a:t>
            </a:r>
          </a:p>
          <a:p>
            <a:pPr marL="901700" lvl="1" indent="-444500" latinLnBrk="0">
              <a:lnSpc>
                <a:spcPts val="3800"/>
              </a:lnSpc>
              <a:buClr>
                <a:srgbClr val="C00000"/>
              </a:buClr>
              <a:buFont typeface="Wingdings" panose="05000000000000000000" charset="0"/>
              <a:buChar char="Ø"/>
              <a:defRPr/>
            </a:pPr>
            <a:r>
              <a:rPr lang="zh-CN" altLang="en-US" sz="2000" dirty="0">
                <a:solidFill>
                  <a:srgbClr val="000000"/>
                </a:solidFill>
                <a:latin typeface="+mj-ea"/>
                <a:ea typeface="+mj-ea"/>
              </a:rPr>
              <a:t>足式机器人是腿式机器人的一个分支，随着计算能力和制造工艺的进步，成为学术界研究热点之一；</a:t>
            </a:r>
          </a:p>
          <a:p>
            <a:pPr marL="901700" lvl="1" indent="-444500" latinLnBrk="0">
              <a:lnSpc>
                <a:spcPts val="3800"/>
              </a:lnSpc>
              <a:buClr>
                <a:srgbClr val="C00000"/>
              </a:buClr>
              <a:buFont typeface="Wingdings" panose="05000000000000000000" charset="0"/>
              <a:buChar char="Ø"/>
              <a:defRPr/>
            </a:pPr>
            <a:r>
              <a:rPr lang="zh-CN" altLang="en-US" sz="2000" dirty="0">
                <a:solidFill>
                  <a:srgbClr val="000000"/>
                </a:solidFill>
                <a:latin typeface="+mj-ea"/>
                <a:ea typeface="+mj-ea"/>
              </a:rPr>
              <a:t>双足机器人与多足机器人相比，制造成本低，占地面积小，灵活性好，运动性能高，能够适应更加复杂的地形；且由于其运动方式与人或者动物的运动方式类似，更适合人机交互或人机协同作业；</a:t>
            </a:r>
          </a:p>
          <a:p>
            <a:pPr marL="901700" lvl="1" indent="-444500" latinLnBrk="0">
              <a:lnSpc>
                <a:spcPts val="3800"/>
              </a:lnSpc>
              <a:buClr>
                <a:srgbClr val="C00000"/>
              </a:buClr>
              <a:buFont typeface="Wingdings" panose="05000000000000000000" charset="0"/>
              <a:buChar char="Ø"/>
              <a:defRPr/>
            </a:pPr>
            <a:r>
              <a:rPr lang="zh-CN" altLang="en-US" sz="2000" dirty="0">
                <a:solidFill>
                  <a:srgbClr val="000000"/>
                </a:solidFill>
                <a:latin typeface="+mj-ea"/>
                <a:ea typeface="+mj-ea"/>
              </a:rPr>
              <a:t>从仿生学角度，双足由可分为仿人和仿动物两种，其中模仿动物以实现高速灵活机动方式，是双足领域的热点之一。</a:t>
            </a:r>
          </a:p>
          <a:p>
            <a:pPr marL="901700" lvl="1" indent="-444500">
              <a:lnSpc>
                <a:spcPct val="150000"/>
              </a:lnSpc>
              <a:buClr>
                <a:srgbClr val="C00000"/>
              </a:buClr>
              <a:buFont typeface="Wingdings" panose="05000000000000000000" charset="0"/>
              <a:buChar char="Ø"/>
              <a:defRPr/>
            </a:pPr>
            <a:endParaRPr lang="zh-CN" altLang="en-US" sz="2000" dirty="0">
              <a:solidFill>
                <a:srgbClr val="000000"/>
              </a:solidFill>
              <a:latin typeface="+mj-ea"/>
              <a:ea typeface="+mj-ea"/>
            </a:endParaRPr>
          </a:p>
          <a:p>
            <a:pPr marL="901700" lvl="1" indent="-444500">
              <a:lnSpc>
                <a:spcPct val="150000"/>
              </a:lnSpc>
              <a:buClr>
                <a:srgbClr val="C00000"/>
              </a:buClr>
              <a:buFont typeface="Wingdings" panose="05000000000000000000" charset="0"/>
              <a:buChar char="Ø"/>
              <a:defRPr/>
            </a:pPr>
            <a:endParaRPr lang="zh-CN" altLang="en-US" sz="2000" dirty="0">
              <a:solidFill>
                <a:srgbClr val="000000"/>
              </a:solidFill>
              <a:latin typeface="+mj-ea"/>
              <a:ea typeface="+mj-ea"/>
            </a:endParaRPr>
          </a:p>
          <a:p>
            <a:pPr marL="901700" lvl="1" indent="-444500">
              <a:lnSpc>
                <a:spcPct val="150000"/>
              </a:lnSpc>
              <a:buClr>
                <a:srgbClr val="C00000"/>
              </a:buClr>
              <a:buFont typeface="Wingdings" panose="05000000000000000000" charset="0"/>
              <a:buChar char="Ø"/>
              <a:defRPr/>
            </a:pPr>
            <a:endParaRPr lang="zh-CN" altLang="en-US" sz="2000" dirty="0">
              <a:solidFill>
                <a:srgbClr val="000000"/>
              </a:solidFill>
              <a:latin typeface="+mj-ea"/>
              <a:ea typeface="+mj-ea"/>
            </a:endParaRPr>
          </a:p>
        </p:txBody>
      </p:sp>
    </p:spTree>
  </p:cSld>
  <p:clrMapOvr>
    <a:masterClrMapping/>
  </p:clrMapOvr>
  <p:transition advTm="29693"/>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灯片编号占位符 1"/>
          <p:cNvSpPr txBox="1">
            <a:spLocks noGrp="1"/>
          </p:cNvSpPr>
          <p:nvPr/>
        </p:nvSpPr>
        <p:spPr bwMode="auto">
          <a:xfrm>
            <a:off x="7000875" y="6489700"/>
            <a:ext cx="1981200" cy="47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r" eaLnBrk="1" hangingPunct="1"/>
            <a:fld id="{0524262D-F5D6-4CED-B295-1538ED2EA64A}" type="slidenum">
              <a:rPr lang="en-US" altLang="zh-CN" sz="1200">
                <a:solidFill>
                  <a:srgbClr val="000066"/>
                </a:solidFill>
              </a:rPr>
              <a:t>9</a:t>
            </a:fld>
            <a:endParaRPr lang="en-US" altLang="zh-CN" sz="1200">
              <a:solidFill>
                <a:srgbClr val="000066"/>
              </a:solidFill>
            </a:endParaRPr>
          </a:p>
        </p:txBody>
      </p:sp>
      <p:sp>
        <p:nvSpPr>
          <p:cNvPr id="4" name="TextBox 3"/>
          <p:cNvSpPr txBox="1"/>
          <p:nvPr/>
        </p:nvSpPr>
        <p:spPr>
          <a:xfrm>
            <a:off x="604838" y="233363"/>
            <a:ext cx="7342187" cy="645160"/>
          </a:xfrm>
          <a:prstGeom prst="rect">
            <a:avLst/>
          </a:prstGeom>
          <a:noFill/>
        </p:spPr>
        <p:txBody>
          <a:bodyPr>
            <a:spAutoFit/>
          </a:bodyPr>
          <a:lstStyle/>
          <a:p>
            <a:pPr>
              <a:defRPr/>
            </a:pPr>
            <a:r>
              <a:rPr lang="en-US" altLang="zh-CN" sz="3600" b="1" dirty="0">
                <a:solidFill>
                  <a:srgbClr val="002060"/>
                </a:solidFill>
                <a:effectLst>
                  <a:outerShdw blurRad="38100" dist="38100" dir="2700000" algn="tl">
                    <a:srgbClr val="C0C0C0"/>
                  </a:outerShdw>
                </a:effectLst>
                <a:latin typeface="+mj-lt"/>
                <a:ea typeface="+mj-ea"/>
                <a:cs typeface="+mj-cs"/>
              </a:rPr>
              <a:t>2 </a:t>
            </a:r>
            <a:r>
              <a:rPr lang="zh-CN" altLang="en-US" sz="3600" b="1" dirty="0">
                <a:solidFill>
                  <a:srgbClr val="002060"/>
                </a:solidFill>
                <a:effectLst>
                  <a:outerShdw blurRad="38100" dist="38100" dir="2700000" algn="tl">
                    <a:srgbClr val="C0C0C0"/>
                  </a:outerShdw>
                </a:effectLst>
                <a:latin typeface="+mj-lt"/>
                <a:ea typeface="+mj-ea"/>
                <a:cs typeface="+mj-cs"/>
              </a:rPr>
              <a:t>博士论文调研及工作思路</a:t>
            </a:r>
          </a:p>
        </p:txBody>
      </p:sp>
      <p:sp>
        <p:nvSpPr>
          <p:cNvPr id="5124" name="灯片编号占位符 1"/>
          <p:cNvSpPr>
            <a:spLocks noGrp="1"/>
          </p:cNvSpPr>
          <p:nvPr>
            <p:ph type="sldNum"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Verdana" panose="020B0604030504040204" pitchFamily="34" charset="0"/>
                <a:ea typeface="宋体" panose="02010600030101010101" pitchFamily="2" charset="-122"/>
              </a:defRPr>
            </a:lvl1pPr>
            <a:lvl2pPr marL="742950" indent="-285750" eaLnBrk="0" hangingPunct="0">
              <a:defRPr>
                <a:solidFill>
                  <a:schemeClr val="tx1"/>
                </a:solidFill>
                <a:latin typeface="Verdana" panose="020B0604030504040204" pitchFamily="34" charset="0"/>
                <a:ea typeface="宋体" panose="02010600030101010101" pitchFamily="2" charset="-122"/>
              </a:defRPr>
            </a:lvl2pPr>
            <a:lvl3pPr marL="1143000" indent="-228600" eaLnBrk="0" hangingPunct="0">
              <a:defRPr>
                <a:solidFill>
                  <a:schemeClr val="tx1"/>
                </a:solidFill>
                <a:latin typeface="Verdana" panose="020B0604030504040204" pitchFamily="34" charset="0"/>
                <a:ea typeface="宋体" panose="02010600030101010101" pitchFamily="2" charset="-122"/>
              </a:defRPr>
            </a:lvl3pPr>
            <a:lvl4pPr marL="1600200" indent="-228600" eaLnBrk="0" hangingPunct="0">
              <a:defRPr>
                <a:solidFill>
                  <a:schemeClr val="tx1"/>
                </a:solidFill>
                <a:latin typeface="Verdana" panose="020B0604030504040204" pitchFamily="34" charset="0"/>
                <a:ea typeface="宋体" panose="02010600030101010101" pitchFamily="2" charset="-122"/>
              </a:defRPr>
            </a:lvl4pPr>
            <a:lvl5pPr marL="2057400" indent="-228600" eaLnBrk="0" hangingPunct="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fld id="{D67E5563-CACA-4224-9506-68B7D9B47515}" type="slidenum">
              <a:rPr lang="en-US" altLang="zh-CN" smtClean="0">
                <a:solidFill>
                  <a:srgbClr val="000066"/>
                </a:solidFill>
              </a:rPr>
              <a:t>9</a:t>
            </a:fld>
            <a:endParaRPr lang="en-US" altLang="zh-CN">
              <a:solidFill>
                <a:srgbClr val="000066"/>
              </a:solidFill>
            </a:endParaRPr>
          </a:p>
        </p:txBody>
      </p:sp>
      <p:sp>
        <p:nvSpPr>
          <p:cNvPr id="16" name="矩形 15"/>
          <p:cNvSpPr/>
          <p:nvPr/>
        </p:nvSpPr>
        <p:spPr>
          <a:xfrm>
            <a:off x="300990" y="1133475"/>
            <a:ext cx="8151495" cy="4338320"/>
          </a:xfrm>
          <a:prstGeom prst="rect">
            <a:avLst/>
          </a:prstGeom>
        </p:spPr>
        <p:txBody>
          <a:bodyPr wrap="square">
            <a:spAutoFit/>
          </a:bodyPr>
          <a:lstStyle/>
          <a:p>
            <a:pPr marL="444500" lvl="0" indent="-444500">
              <a:lnSpc>
                <a:spcPct val="150000"/>
              </a:lnSpc>
              <a:buClr>
                <a:srgbClr val="C00000"/>
              </a:buClr>
              <a:buFont typeface="Wingdings" panose="05000000000000000000" charset="0"/>
              <a:buChar char="p"/>
              <a:defRPr/>
            </a:pPr>
            <a:r>
              <a:rPr lang="zh-CN" altLang="en-US" sz="2400" dirty="0">
                <a:solidFill>
                  <a:srgbClr val="000000"/>
                </a:solidFill>
                <a:latin typeface="+mj-ea"/>
                <a:ea typeface="+mj-ea"/>
              </a:rPr>
              <a:t>研究意义</a:t>
            </a:r>
          </a:p>
          <a:p>
            <a:pPr marL="901700" lvl="1" indent="-444500">
              <a:lnSpc>
                <a:spcPct val="150000"/>
              </a:lnSpc>
              <a:buClr>
                <a:srgbClr val="C00000"/>
              </a:buClr>
              <a:buFont typeface="Wingdings" panose="05000000000000000000" charset="0"/>
              <a:buChar char="Ø"/>
              <a:defRPr/>
            </a:pPr>
            <a:r>
              <a:rPr lang="zh-CN" altLang="en-US" sz="2000" dirty="0">
                <a:solidFill>
                  <a:srgbClr val="000000"/>
                </a:solidFill>
                <a:latin typeface="+mj-ea"/>
                <a:ea typeface="+mj-ea"/>
              </a:rPr>
              <a:t>双足机器人</a:t>
            </a:r>
            <a:r>
              <a:rPr lang="zh-CN" altLang="en-US" sz="2000" dirty="0">
                <a:solidFill>
                  <a:srgbClr val="000000"/>
                </a:solidFill>
                <a:latin typeface="+mj-ea"/>
                <a:ea typeface="+mj-ea"/>
                <a:sym typeface="+mn-ea"/>
              </a:rPr>
              <a:t>能够</a:t>
            </a:r>
            <a:r>
              <a:rPr lang="zh-CN" altLang="en-US" sz="2000" dirty="0">
                <a:solidFill>
                  <a:srgbClr val="000000"/>
                </a:solidFill>
                <a:latin typeface="+mj-ea"/>
                <a:ea typeface="+mj-ea"/>
              </a:rPr>
              <a:t>利用携带设备，在保持灵活机动的情况下完成</a:t>
            </a:r>
            <a:r>
              <a:rPr lang="zh-CN" altLang="en-US" sz="2000" dirty="0">
                <a:solidFill>
                  <a:srgbClr val="000000"/>
                </a:solidFill>
                <a:latin typeface="+mj-ea"/>
                <a:ea typeface="+mj-ea"/>
                <a:sym typeface="+mn-ea"/>
              </a:rPr>
              <a:t>作业</a:t>
            </a:r>
            <a:r>
              <a:rPr lang="zh-CN" altLang="en-US" sz="2000" dirty="0">
                <a:solidFill>
                  <a:srgbClr val="000000"/>
                </a:solidFill>
                <a:latin typeface="+mj-ea"/>
                <a:ea typeface="+mj-ea"/>
              </a:rPr>
              <a:t>，更加容易与人类进行协作，</a:t>
            </a:r>
            <a:r>
              <a:rPr lang="zh-CN" altLang="en-US" sz="2000" dirty="0">
                <a:solidFill>
                  <a:srgbClr val="000000"/>
                </a:solidFill>
                <a:latin typeface="+mj-ea"/>
                <a:ea typeface="+mj-ea"/>
                <a:sym typeface="+mn-ea"/>
              </a:rPr>
              <a:t>适应人类的生活工作环境，且对于具有危险性的任务场景，比如军事侦察，灾难救援，协同反恐等，使用双足机器人配合甚至代替人类完成任务是理想的工作形式，因此对具有高速灵活机动方式的仿生双足机器人的研究是具有重要理论价值和应用意义的。</a:t>
            </a:r>
            <a:endParaRPr lang="zh-CN" altLang="en-US" sz="2000" dirty="0">
              <a:solidFill>
                <a:srgbClr val="000000"/>
              </a:solidFill>
              <a:latin typeface="+mj-ea"/>
              <a:ea typeface="+mj-ea"/>
            </a:endParaRPr>
          </a:p>
          <a:p>
            <a:pPr marL="901700" lvl="1" indent="-444500">
              <a:lnSpc>
                <a:spcPct val="150000"/>
              </a:lnSpc>
              <a:buClr>
                <a:srgbClr val="C00000"/>
              </a:buClr>
              <a:buFont typeface="Wingdings" panose="05000000000000000000" charset="0"/>
              <a:buChar char="Ø"/>
              <a:defRPr/>
            </a:pPr>
            <a:endParaRPr lang="zh-CN" altLang="en-US" sz="2000" dirty="0">
              <a:solidFill>
                <a:srgbClr val="000000"/>
              </a:solidFill>
              <a:latin typeface="黑体" panose="02010609060101010101" pitchFamily="2" charset="-122"/>
              <a:ea typeface="黑体" panose="02010609060101010101" pitchFamily="2" charset="-122"/>
            </a:endParaRPr>
          </a:p>
          <a:p>
            <a:pPr marL="901700" lvl="1" indent="-444500">
              <a:lnSpc>
                <a:spcPct val="150000"/>
              </a:lnSpc>
              <a:buClr>
                <a:srgbClr val="C00000"/>
              </a:buClr>
              <a:buFont typeface="Wingdings" panose="05000000000000000000" charset="0"/>
              <a:buChar char="Ø"/>
              <a:defRPr/>
            </a:pPr>
            <a:endParaRPr lang="zh-CN" altLang="en-US" sz="2000" dirty="0">
              <a:solidFill>
                <a:srgbClr val="000000"/>
              </a:solidFill>
              <a:latin typeface="黑体" panose="02010609060101010101" pitchFamily="2" charset="-122"/>
              <a:ea typeface="黑体" panose="02010609060101010101" pitchFamily="2" charset="-122"/>
            </a:endParaRPr>
          </a:p>
        </p:txBody>
      </p:sp>
      <p:pic>
        <p:nvPicPr>
          <p:cNvPr id="2" name="图片 1"/>
          <p:cNvPicPr>
            <a:picLocks noChangeAspect="1"/>
          </p:cNvPicPr>
          <p:nvPr/>
        </p:nvPicPr>
        <p:blipFill>
          <a:blip r:embed="rId3"/>
          <a:stretch>
            <a:fillRect/>
          </a:stretch>
        </p:blipFill>
        <p:spPr>
          <a:xfrm>
            <a:off x="6412865" y="4211955"/>
            <a:ext cx="1534160" cy="2334260"/>
          </a:xfrm>
          <a:prstGeom prst="rect">
            <a:avLst/>
          </a:prstGeom>
        </p:spPr>
      </p:pic>
    </p:spTree>
  </p:cSld>
  <p:clrMapOvr>
    <a:masterClrMapping/>
  </p:clrMapOvr>
  <p:transition advTm="29693"/>
</p:sld>
</file>

<file path=ppt/tags/tag1.xml><?xml version="1.0" encoding="utf-8"?>
<p:tagLst xmlns:a="http://schemas.openxmlformats.org/drawingml/2006/main" xmlns:r="http://schemas.openxmlformats.org/officeDocument/2006/relationships" xmlns:p="http://schemas.openxmlformats.org/presentationml/2006/main">
  <p:tag name="TIMING" val="|5.6"/>
</p:tagLst>
</file>

<file path=ppt/tags/tag2.xml><?xml version="1.0" encoding="utf-8"?>
<p:tagLst xmlns:a="http://schemas.openxmlformats.org/drawingml/2006/main" xmlns:r="http://schemas.openxmlformats.org/officeDocument/2006/relationships" xmlns:p="http://schemas.openxmlformats.org/presentationml/2006/main">
  <p:tag name="TIMING" val="|5.6"/>
</p:tagLst>
</file>

<file path=ppt/tags/tag3.xml><?xml version="1.0" encoding="utf-8"?>
<p:tagLst xmlns:a="http://schemas.openxmlformats.org/drawingml/2006/main" xmlns:r="http://schemas.openxmlformats.org/officeDocument/2006/relationships" xmlns:p="http://schemas.openxmlformats.org/presentationml/2006/main">
  <p:tag name="TIMING" val="|5.6"/>
</p:tagLst>
</file>

<file path=ppt/tags/tag4.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6560,&quot;width&quot;:15840}"/>
</p:tagLst>
</file>

<file path=ppt/theme/theme1.xml><?xml version="1.0" encoding="utf-8"?>
<a:theme xmlns:a="http://schemas.openxmlformats.org/drawingml/2006/main" name="Profile">
  <a:themeElements>
    <a:clrScheme name="自定义 1">
      <a:dk1>
        <a:srgbClr val="990000"/>
      </a:dk1>
      <a:lt1>
        <a:srgbClr val="FFFFFF"/>
      </a:lt1>
      <a:dk2>
        <a:srgbClr val="990000"/>
      </a:dk2>
      <a:lt2>
        <a:srgbClr val="DDDDDD"/>
      </a:lt2>
      <a:accent1>
        <a:srgbClr val="A3B2C1"/>
      </a:accent1>
      <a:accent2>
        <a:srgbClr val="CC0000"/>
      </a:accent2>
      <a:accent3>
        <a:srgbClr val="FFFFFF"/>
      </a:accent3>
      <a:accent4>
        <a:srgbClr val="FF4747"/>
      </a:accent4>
      <a:accent5>
        <a:srgbClr val="CED5DD"/>
      </a:accent5>
      <a:accent6>
        <a:srgbClr val="B90000"/>
      </a:accent6>
      <a:hlink>
        <a:srgbClr val="336699"/>
      </a:hlink>
      <a:folHlink>
        <a:srgbClr val="003366"/>
      </a:folHlink>
    </a:clrScheme>
    <a:fontScheme name="Office 经典">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2800" b="0" i="0" u="none" strike="noStrike" cap="none" normalizeH="0" baseline="0" smtClean="0">
            <a:ln>
              <a:noFill/>
            </a:ln>
            <a:solidFill>
              <a:schemeClr val="tx1"/>
            </a:solidFill>
            <a:effectLst/>
            <a:latin typeface="Verdana" panose="020B060403050404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2800" b="0" i="0" u="none" strike="noStrike" cap="none" normalizeH="0" baseline="0" smtClean="0">
            <a:ln>
              <a:noFill/>
            </a:ln>
            <a:solidFill>
              <a:schemeClr val="tx1"/>
            </a:solidFill>
            <a:effectLst/>
            <a:latin typeface="Verdana" panose="020B0604030504040204" pitchFamily="34" charset="0"/>
            <a:ea typeface="宋体" panose="02010600030101010101" pitchFamily="2" charset="-122"/>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TotalTime>
  <Words>1429</Words>
  <Application>Microsoft Office PowerPoint</Application>
  <PresentationFormat>全屏显示(4:3)</PresentationFormat>
  <Paragraphs>208</Paragraphs>
  <Slides>27</Slides>
  <Notes>26</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27</vt:i4>
      </vt:variant>
    </vt:vector>
  </HeadingPairs>
  <TitlesOfParts>
    <vt:vector size="39" baseType="lpstr">
      <vt:lpstr>黑体</vt:lpstr>
      <vt:lpstr>楷体</vt:lpstr>
      <vt:lpstr>楷体_GB2312</vt:lpstr>
      <vt:lpstr>宋体</vt:lpstr>
      <vt:lpstr>微软雅黑</vt:lpstr>
      <vt:lpstr>Arial</vt:lpstr>
      <vt:lpstr>Times New Roman</vt:lpstr>
      <vt:lpstr>Verdana</vt:lpstr>
      <vt:lpstr>Wingdings</vt:lpstr>
      <vt:lpstr>Profile</vt:lpstr>
      <vt:lpstr>Visio.Drawing.11</vt:lpstr>
      <vt:lpstr>Visio.Drawing.15</vt:lpstr>
      <vt:lpstr>PowerPoint 演示文稿</vt:lpstr>
      <vt:lpstr>目录</vt:lpstr>
      <vt:lpstr>PowerPoint 演示文稿</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zju 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实验室研究方向</dc:title>
  <dc:creator>weidong</dc:creator>
  <cp:lastModifiedBy>c by</cp:lastModifiedBy>
  <cp:revision>5781</cp:revision>
  <cp:lastPrinted>2017-09-16T17:47:00Z</cp:lastPrinted>
  <dcterms:created xsi:type="dcterms:W3CDTF">2003-12-05T03:09:00Z</dcterms:created>
  <dcterms:modified xsi:type="dcterms:W3CDTF">2020-09-28T14:17:49Z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